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80"/>
  </p:notesMasterIdLst>
  <p:sldIdLst>
    <p:sldId id="396" r:id="rId3"/>
    <p:sldId id="397" r:id="rId4"/>
    <p:sldId id="398" r:id="rId5"/>
    <p:sldId id="399" r:id="rId6"/>
    <p:sldId id="278" r:id="rId7"/>
    <p:sldId id="300" r:id="rId8"/>
    <p:sldId id="326" r:id="rId9"/>
    <p:sldId id="401" r:id="rId10"/>
    <p:sldId id="339" r:id="rId11"/>
    <p:sldId id="338" r:id="rId12"/>
    <p:sldId id="340" r:id="rId13"/>
    <p:sldId id="344" r:id="rId14"/>
    <p:sldId id="327" r:id="rId15"/>
    <p:sldId id="365" r:id="rId16"/>
    <p:sldId id="328" r:id="rId17"/>
    <p:sldId id="345" r:id="rId18"/>
    <p:sldId id="349" r:id="rId19"/>
    <p:sldId id="329" r:id="rId20"/>
    <p:sldId id="346" r:id="rId21"/>
    <p:sldId id="347" r:id="rId22"/>
    <p:sldId id="350" r:id="rId23"/>
    <p:sldId id="348" r:id="rId24"/>
    <p:sldId id="367" r:id="rId25"/>
    <p:sldId id="351" r:id="rId26"/>
    <p:sldId id="353" r:id="rId27"/>
    <p:sldId id="352" r:id="rId28"/>
    <p:sldId id="333" r:id="rId29"/>
    <p:sldId id="368" r:id="rId30"/>
    <p:sldId id="355" r:id="rId31"/>
    <p:sldId id="356" r:id="rId32"/>
    <p:sldId id="369" r:id="rId33"/>
    <p:sldId id="357" r:id="rId34"/>
    <p:sldId id="358" r:id="rId35"/>
    <p:sldId id="331" r:id="rId36"/>
    <p:sldId id="343" r:id="rId37"/>
    <p:sldId id="360" r:id="rId38"/>
    <p:sldId id="359" r:id="rId39"/>
    <p:sldId id="370" r:id="rId40"/>
    <p:sldId id="332" r:id="rId41"/>
    <p:sldId id="361" r:id="rId42"/>
    <p:sldId id="391" r:id="rId43"/>
    <p:sldId id="334" r:id="rId44"/>
    <p:sldId id="364" r:id="rId45"/>
    <p:sldId id="362" r:id="rId46"/>
    <p:sldId id="335" r:id="rId47"/>
    <p:sldId id="336" r:id="rId48"/>
    <p:sldId id="392" r:id="rId49"/>
    <p:sldId id="337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9" r:id="rId61"/>
    <p:sldId id="390" r:id="rId62"/>
    <p:sldId id="381" r:id="rId63"/>
    <p:sldId id="394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95" r:id="rId72"/>
    <p:sldId id="290" r:id="rId73"/>
    <p:sldId id="307" r:id="rId74"/>
    <p:sldId id="297" r:id="rId75"/>
    <p:sldId id="324" r:id="rId76"/>
    <p:sldId id="325" r:id="rId77"/>
    <p:sldId id="301" r:id="rId78"/>
    <p:sldId id="40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01AAB-9F08-446B-8BED-C68BD96D54E7}" v="289" dt="2020-08-29T18:36:14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8916" autoAdjust="0"/>
  </p:normalViewPr>
  <p:slideViewPr>
    <p:cSldViewPr snapToGrid="0">
      <p:cViewPr varScale="1">
        <p:scale>
          <a:sx n="97" d="100"/>
          <a:sy n="97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-64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Jay Belt" userId="996460e7-b247-451a-80a7-3d9b932a563a" providerId="ADAL" clId="{FCD01AAB-9F08-446B-8BED-C68BD96D54E7}"/>
    <pc:docChg chg="undo custSel addSld delSld modSld sldOrd">
      <pc:chgData name="TJay Belt" userId="996460e7-b247-451a-80a7-3d9b932a563a" providerId="ADAL" clId="{FCD01AAB-9F08-446B-8BED-C68BD96D54E7}" dt="2020-08-29T18:36:43.367" v="703" actId="6549"/>
      <pc:docMkLst>
        <pc:docMk/>
      </pc:docMkLst>
      <pc:sldChg chg="modAnim">
        <pc:chgData name="TJay Belt" userId="996460e7-b247-451a-80a7-3d9b932a563a" providerId="ADAL" clId="{FCD01AAB-9F08-446B-8BED-C68BD96D54E7}" dt="2020-08-26T21:14:40.832" v="0"/>
        <pc:sldMkLst>
          <pc:docMk/>
          <pc:sldMk cId="322164393" sldId="278"/>
        </pc:sldMkLst>
      </pc:sldChg>
      <pc:sldChg chg="modSp">
        <pc:chgData name="TJay Belt" userId="996460e7-b247-451a-80a7-3d9b932a563a" providerId="ADAL" clId="{FCD01AAB-9F08-446B-8BED-C68BD96D54E7}" dt="2020-08-29T18:19:48.803" v="681" actId="113"/>
        <pc:sldMkLst>
          <pc:docMk/>
          <pc:sldMk cId="1973737536" sldId="326"/>
        </pc:sldMkLst>
        <pc:spChg chg="mod">
          <ac:chgData name="TJay Belt" userId="996460e7-b247-451a-80a7-3d9b932a563a" providerId="ADAL" clId="{FCD01AAB-9F08-446B-8BED-C68BD96D54E7}" dt="2020-08-29T18:19:48.803" v="681" actId="113"/>
          <ac:spMkLst>
            <pc:docMk/>
            <pc:sldMk cId="1973737536" sldId="326"/>
            <ac:spMk id="3" creationId="{5D3F20F6-C16F-410B-8C44-C74E5A08F8AC}"/>
          </ac:spMkLst>
        </pc:spChg>
      </pc:sldChg>
      <pc:sldChg chg="addSp modSp mod modAnim">
        <pc:chgData name="TJay Belt" userId="996460e7-b247-451a-80a7-3d9b932a563a" providerId="ADAL" clId="{FCD01AAB-9F08-446B-8BED-C68BD96D54E7}" dt="2020-08-28T23:04:30.332" v="328"/>
        <pc:sldMkLst>
          <pc:docMk/>
          <pc:sldMk cId="2747452108" sldId="327"/>
        </pc:sldMkLst>
        <pc:spChg chg="add mod">
          <ac:chgData name="TJay Belt" userId="996460e7-b247-451a-80a7-3d9b932a563a" providerId="ADAL" clId="{FCD01AAB-9F08-446B-8BED-C68BD96D54E7}" dt="2020-08-28T23:03:47.626" v="326" actId="1076"/>
          <ac:spMkLst>
            <pc:docMk/>
            <pc:sldMk cId="2747452108" sldId="327"/>
            <ac:spMk id="12" creationId="{F592D562-E33C-46CE-830D-380E19A4F4D7}"/>
          </ac:spMkLst>
        </pc:spChg>
        <pc:spChg chg="add mod">
          <ac:chgData name="TJay Belt" userId="996460e7-b247-451a-80a7-3d9b932a563a" providerId="ADAL" clId="{FCD01AAB-9F08-446B-8BED-C68BD96D54E7}" dt="2020-08-28T23:03:58.877" v="327" actId="1076"/>
          <ac:spMkLst>
            <pc:docMk/>
            <pc:sldMk cId="2747452108" sldId="327"/>
            <ac:spMk id="15" creationId="{C312C05E-FD4F-490D-89A4-1E975661186A}"/>
          </ac:spMkLst>
        </pc:spChg>
        <pc:spChg chg="add mod">
          <ac:chgData name="TJay Belt" userId="996460e7-b247-451a-80a7-3d9b932a563a" providerId="ADAL" clId="{FCD01AAB-9F08-446B-8BED-C68BD96D54E7}" dt="2020-08-28T23:03:42.881" v="324" actId="1076"/>
          <ac:spMkLst>
            <pc:docMk/>
            <pc:sldMk cId="2747452108" sldId="327"/>
            <ac:spMk id="16" creationId="{8C5E321B-C905-4938-BC6E-35844C752DDD}"/>
          </ac:spMkLst>
        </pc:spChg>
        <pc:spChg chg="add mod">
          <ac:chgData name="TJay Belt" userId="996460e7-b247-451a-80a7-3d9b932a563a" providerId="ADAL" clId="{FCD01AAB-9F08-446B-8BED-C68BD96D54E7}" dt="2020-08-28T23:03:41.144" v="323" actId="1076"/>
          <ac:spMkLst>
            <pc:docMk/>
            <pc:sldMk cId="2747452108" sldId="327"/>
            <ac:spMk id="18" creationId="{84B00D6D-EB4F-4594-9ED4-D6D11ACE4DCC}"/>
          </ac:spMkLst>
        </pc:spChg>
        <pc:picChg chg="mod">
          <ac:chgData name="TJay Belt" userId="996460e7-b247-451a-80a7-3d9b932a563a" providerId="ADAL" clId="{FCD01AAB-9F08-446B-8BED-C68BD96D54E7}" dt="2020-08-28T23:02:46.144" v="311" actId="1076"/>
          <ac:picMkLst>
            <pc:docMk/>
            <pc:sldMk cId="2747452108" sldId="327"/>
            <ac:picMk id="14" creationId="{242FF6DC-B9E3-412A-8037-10F8C4390E32}"/>
          </ac:picMkLst>
        </pc:picChg>
      </pc:sldChg>
      <pc:sldChg chg="modSp mod">
        <pc:chgData name="TJay Belt" userId="996460e7-b247-451a-80a7-3d9b932a563a" providerId="ADAL" clId="{FCD01AAB-9F08-446B-8BED-C68BD96D54E7}" dt="2020-08-28T23:09:40.066" v="329" actId="20577"/>
        <pc:sldMkLst>
          <pc:docMk/>
          <pc:sldMk cId="3675408170" sldId="333"/>
        </pc:sldMkLst>
        <pc:spChg chg="mod">
          <ac:chgData name="TJay Belt" userId="996460e7-b247-451a-80a7-3d9b932a563a" providerId="ADAL" clId="{FCD01AAB-9F08-446B-8BED-C68BD96D54E7}" dt="2020-08-28T23:09:40.066" v="329" actId="20577"/>
          <ac:spMkLst>
            <pc:docMk/>
            <pc:sldMk cId="3675408170" sldId="333"/>
            <ac:spMk id="3" creationId="{5D3F20F6-C16F-410B-8C44-C74E5A08F8AC}"/>
          </ac:spMkLst>
        </pc:spChg>
      </pc:sldChg>
      <pc:sldChg chg="addSp modSp mod">
        <pc:chgData name="TJay Belt" userId="996460e7-b247-451a-80a7-3d9b932a563a" providerId="ADAL" clId="{FCD01AAB-9F08-446B-8BED-C68BD96D54E7}" dt="2020-08-26T21:42:35.049" v="184" actId="14100"/>
        <pc:sldMkLst>
          <pc:docMk/>
          <pc:sldMk cId="1687019065" sldId="337"/>
        </pc:sldMkLst>
        <pc:spChg chg="mod">
          <ac:chgData name="TJay Belt" userId="996460e7-b247-451a-80a7-3d9b932a563a" providerId="ADAL" clId="{FCD01AAB-9F08-446B-8BED-C68BD96D54E7}" dt="2020-08-26T21:18:00.059" v="15" actId="20577"/>
          <ac:spMkLst>
            <pc:docMk/>
            <pc:sldMk cId="1687019065" sldId="337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42:35.049" v="184" actId="14100"/>
          <ac:picMkLst>
            <pc:docMk/>
            <pc:sldMk cId="1687019065" sldId="337"/>
            <ac:picMk id="4" creationId="{0D3D8BBE-9271-4334-B91D-DC1ADFE1A89A}"/>
          </ac:picMkLst>
        </pc:picChg>
      </pc:sldChg>
      <pc:sldChg chg="modNotesTx">
        <pc:chgData name="TJay Belt" userId="996460e7-b247-451a-80a7-3d9b932a563a" providerId="ADAL" clId="{FCD01AAB-9F08-446B-8BED-C68BD96D54E7}" dt="2020-08-29T18:36:43.367" v="703" actId="6549"/>
        <pc:sldMkLst>
          <pc:docMk/>
          <pc:sldMk cId="3823712785" sldId="338"/>
        </pc:sldMkLst>
      </pc:sldChg>
      <pc:sldChg chg="modSp">
        <pc:chgData name="TJay Belt" userId="996460e7-b247-451a-80a7-3d9b932a563a" providerId="ADAL" clId="{FCD01AAB-9F08-446B-8BED-C68BD96D54E7}" dt="2020-08-29T18:19:43.448" v="680" actId="113"/>
        <pc:sldMkLst>
          <pc:docMk/>
          <pc:sldMk cId="2273536988" sldId="339"/>
        </pc:sldMkLst>
        <pc:spChg chg="mod">
          <ac:chgData name="TJay Belt" userId="996460e7-b247-451a-80a7-3d9b932a563a" providerId="ADAL" clId="{FCD01AAB-9F08-446B-8BED-C68BD96D54E7}" dt="2020-08-29T18:19:43.448" v="680" actId="113"/>
          <ac:spMkLst>
            <pc:docMk/>
            <pc:sldMk cId="2273536988" sldId="339"/>
            <ac:spMk id="3" creationId="{5D3F20F6-C16F-410B-8C44-C74E5A08F8AC}"/>
          </ac:spMkLst>
        </pc:spChg>
      </pc:sldChg>
      <pc:sldChg chg="addSp delSp modSp mod">
        <pc:chgData name="TJay Belt" userId="996460e7-b247-451a-80a7-3d9b932a563a" providerId="ADAL" clId="{FCD01AAB-9F08-446B-8BED-C68BD96D54E7}" dt="2020-08-28T23:12:54.837" v="333" actId="478"/>
        <pc:sldMkLst>
          <pc:docMk/>
          <pc:sldMk cId="2105887837" sldId="343"/>
        </pc:sldMkLst>
        <pc:picChg chg="add mod">
          <ac:chgData name="TJay Belt" userId="996460e7-b247-451a-80a7-3d9b932a563a" providerId="ADAL" clId="{FCD01AAB-9F08-446B-8BED-C68BD96D54E7}" dt="2020-08-28T23:12:51.709" v="332" actId="14100"/>
          <ac:picMkLst>
            <pc:docMk/>
            <pc:sldMk cId="2105887837" sldId="343"/>
            <ac:picMk id="4" creationId="{12BD7BF6-0F06-44DB-B479-A8232C097494}"/>
          </ac:picMkLst>
        </pc:picChg>
        <pc:picChg chg="del">
          <ac:chgData name="TJay Belt" userId="996460e7-b247-451a-80a7-3d9b932a563a" providerId="ADAL" clId="{FCD01AAB-9F08-446B-8BED-C68BD96D54E7}" dt="2020-08-28T23:12:54.837" v="333" actId="478"/>
          <ac:picMkLst>
            <pc:docMk/>
            <pc:sldMk cId="2105887837" sldId="343"/>
            <ac:picMk id="5" creationId="{D2B0F877-7A01-4F76-A3F5-82F2C4FE20D7}"/>
          </ac:picMkLst>
        </pc:picChg>
      </pc:sldChg>
      <pc:sldChg chg="modSp mod modAnim">
        <pc:chgData name="TJay Belt" userId="996460e7-b247-451a-80a7-3d9b932a563a" providerId="ADAL" clId="{FCD01AAB-9F08-446B-8BED-C68BD96D54E7}" dt="2020-08-28T23:02:08.833" v="310"/>
        <pc:sldMkLst>
          <pc:docMk/>
          <pc:sldMk cId="4031281895" sldId="344"/>
        </pc:sldMkLst>
        <pc:spChg chg="mod">
          <ac:chgData name="TJay Belt" userId="996460e7-b247-451a-80a7-3d9b932a563a" providerId="ADAL" clId="{FCD01AAB-9F08-446B-8BED-C68BD96D54E7}" dt="2020-08-28T23:01:05.800" v="295" actId="20577"/>
          <ac:spMkLst>
            <pc:docMk/>
            <pc:sldMk cId="4031281895" sldId="344"/>
            <ac:spMk id="3" creationId="{5D3F20F6-C16F-410B-8C44-C74E5A08F8AC}"/>
          </ac:spMkLst>
        </pc:spChg>
        <pc:picChg chg="mod">
          <ac:chgData name="TJay Belt" userId="996460e7-b247-451a-80a7-3d9b932a563a" providerId="ADAL" clId="{FCD01AAB-9F08-446B-8BED-C68BD96D54E7}" dt="2020-08-28T23:00:32.539" v="268" actId="1076"/>
          <ac:picMkLst>
            <pc:docMk/>
            <pc:sldMk cId="4031281895" sldId="344"/>
            <ac:picMk id="5" creationId="{9B89A1ED-9D26-4836-B6D9-9E6F60757E99}"/>
          </ac:picMkLst>
        </pc:picChg>
        <pc:picChg chg="mod ord">
          <ac:chgData name="TJay Belt" userId="996460e7-b247-451a-80a7-3d9b932a563a" providerId="ADAL" clId="{FCD01AAB-9F08-446B-8BED-C68BD96D54E7}" dt="2020-08-28T23:00:42.492" v="272" actId="14100"/>
          <ac:picMkLst>
            <pc:docMk/>
            <pc:sldMk cId="4031281895" sldId="344"/>
            <ac:picMk id="11" creationId="{7A6A12DF-2193-4F56-BC53-CD2FEE1B5435}"/>
          </ac:picMkLst>
        </pc:picChg>
      </pc:sldChg>
      <pc:sldChg chg="addSp modSp mod">
        <pc:chgData name="TJay Belt" userId="996460e7-b247-451a-80a7-3d9b932a563a" providerId="ADAL" clId="{FCD01AAB-9F08-446B-8BED-C68BD96D54E7}" dt="2020-08-28T23:14:21.411" v="341" actId="14100"/>
        <pc:sldMkLst>
          <pc:docMk/>
          <pc:sldMk cId="1969264934" sldId="359"/>
        </pc:sldMkLst>
        <pc:picChg chg="add mod">
          <ac:chgData name="TJay Belt" userId="996460e7-b247-451a-80a7-3d9b932a563a" providerId="ADAL" clId="{FCD01AAB-9F08-446B-8BED-C68BD96D54E7}" dt="2020-08-28T23:14:21.411" v="341" actId="14100"/>
          <ac:picMkLst>
            <pc:docMk/>
            <pc:sldMk cId="1969264934" sldId="359"/>
            <ac:picMk id="4" creationId="{FC200C54-0A06-4C39-9627-AE833EA5CA78}"/>
          </ac:picMkLst>
        </pc:picChg>
      </pc:sldChg>
      <pc:sldChg chg="addSp delSp modSp mod">
        <pc:chgData name="TJay Belt" userId="996460e7-b247-451a-80a7-3d9b932a563a" providerId="ADAL" clId="{FCD01AAB-9F08-446B-8BED-C68BD96D54E7}" dt="2020-08-28T23:15:00.971" v="344" actId="14100"/>
        <pc:sldMkLst>
          <pc:docMk/>
          <pc:sldMk cId="2143497310" sldId="360"/>
        </pc:sldMkLst>
        <pc:picChg chg="add del mod">
          <ac:chgData name="TJay Belt" userId="996460e7-b247-451a-80a7-3d9b932a563a" providerId="ADAL" clId="{FCD01AAB-9F08-446B-8BED-C68BD96D54E7}" dt="2020-08-28T23:14:13.401" v="338" actId="478"/>
          <ac:picMkLst>
            <pc:docMk/>
            <pc:sldMk cId="2143497310" sldId="360"/>
            <ac:picMk id="4" creationId="{E06635C9-DA4E-4356-9E20-093CD6EFC7FC}"/>
          </ac:picMkLst>
        </pc:picChg>
        <pc:picChg chg="add mod">
          <ac:chgData name="TJay Belt" userId="996460e7-b247-451a-80a7-3d9b932a563a" providerId="ADAL" clId="{FCD01AAB-9F08-446B-8BED-C68BD96D54E7}" dt="2020-08-28T23:15:00.971" v="344" actId="14100"/>
          <ac:picMkLst>
            <pc:docMk/>
            <pc:sldMk cId="2143497310" sldId="360"/>
            <ac:picMk id="5" creationId="{173118A9-E76C-4A5A-8F50-C230A68FFCCD}"/>
          </ac:picMkLst>
        </pc:picChg>
      </pc:sldChg>
      <pc:sldChg chg="modAnim">
        <pc:chgData name="TJay Belt" userId="996460e7-b247-451a-80a7-3d9b932a563a" providerId="ADAL" clId="{FCD01AAB-9F08-446B-8BED-C68BD96D54E7}" dt="2020-08-28T23:16:35.064" v="346"/>
        <pc:sldMkLst>
          <pc:docMk/>
          <pc:sldMk cId="1754703036" sldId="361"/>
        </pc:sldMkLst>
      </pc:sldChg>
      <pc:sldChg chg="addSp delSp modSp del mod ord modAnim">
        <pc:chgData name="TJay Belt" userId="996460e7-b247-451a-80a7-3d9b932a563a" providerId="ADAL" clId="{FCD01AAB-9F08-446B-8BED-C68BD96D54E7}" dt="2020-08-28T23:20:12.462" v="395" actId="47"/>
        <pc:sldMkLst>
          <pc:docMk/>
          <pc:sldMk cId="3776384183" sldId="363"/>
        </pc:sldMkLst>
        <pc:spChg chg="add del mod">
          <ac:chgData name="TJay Belt" userId="996460e7-b247-451a-80a7-3d9b932a563a" providerId="ADAL" clId="{FCD01AAB-9F08-446B-8BED-C68BD96D54E7}" dt="2020-08-28T23:19:21.925" v="353"/>
          <ac:spMkLst>
            <pc:docMk/>
            <pc:sldMk cId="3776384183" sldId="363"/>
            <ac:spMk id="3" creationId="{52A7FCC5-D2E1-497D-86ED-840F2687DF38}"/>
          </ac:spMkLst>
        </pc:spChg>
        <pc:spChg chg="add del mod">
          <ac:chgData name="TJay Belt" userId="996460e7-b247-451a-80a7-3d9b932a563a" providerId="ADAL" clId="{FCD01AAB-9F08-446B-8BED-C68BD96D54E7}" dt="2020-08-28T23:19:21.925" v="353"/>
          <ac:spMkLst>
            <pc:docMk/>
            <pc:sldMk cId="3776384183" sldId="363"/>
            <ac:spMk id="4" creationId="{0B6B3BBD-ADC2-4096-AB2E-DF44EFFAF19A}"/>
          </ac:spMkLst>
        </pc:spChg>
        <pc:picChg chg="mod">
          <ac:chgData name="TJay Belt" userId="996460e7-b247-451a-80a7-3d9b932a563a" providerId="ADAL" clId="{FCD01AAB-9F08-446B-8BED-C68BD96D54E7}" dt="2020-08-28T23:19:24.826" v="354" actId="1076"/>
          <ac:picMkLst>
            <pc:docMk/>
            <pc:sldMk cId="3776384183" sldId="363"/>
            <ac:picMk id="10" creationId="{FCE697B7-D155-485B-99D3-C1087BF8F4FD}"/>
          </ac:picMkLst>
        </pc:picChg>
      </pc:sldChg>
      <pc:sldChg chg="addSp modSp mod ord modAnim">
        <pc:chgData name="TJay Belt" userId="996460e7-b247-451a-80a7-3d9b932a563a" providerId="ADAL" clId="{FCD01AAB-9F08-446B-8BED-C68BD96D54E7}" dt="2020-08-28T23:25:34.204" v="449" actId="1076"/>
        <pc:sldMkLst>
          <pc:docMk/>
          <pc:sldMk cId="1250821486" sldId="364"/>
        </pc:sldMkLst>
        <pc:spChg chg="add">
          <ac:chgData name="TJay Belt" userId="996460e7-b247-451a-80a7-3d9b932a563a" providerId="ADAL" clId="{FCD01AAB-9F08-446B-8BED-C68BD96D54E7}" dt="2020-08-28T23:25:02.225" v="444"/>
          <ac:spMkLst>
            <pc:docMk/>
            <pc:sldMk cId="1250821486" sldId="364"/>
            <ac:spMk id="6" creationId="{4E5693E9-E98F-4E4E-90B0-73EC2ADACFDF}"/>
          </ac:spMkLst>
        </pc:spChg>
        <pc:spChg chg="add mod">
          <ac:chgData name="TJay Belt" userId="996460e7-b247-451a-80a7-3d9b932a563a" providerId="ADAL" clId="{FCD01AAB-9F08-446B-8BED-C68BD96D54E7}" dt="2020-08-28T23:25:29.555" v="447" actId="1076"/>
          <ac:spMkLst>
            <pc:docMk/>
            <pc:sldMk cId="1250821486" sldId="364"/>
            <ac:spMk id="7" creationId="{A53A398F-DFF6-487E-A52B-CECD6BB153EA}"/>
          </ac:spMkLst>
        </pc:spChg>
        <pc:spChg chg="add mod">
          <ac:chgData name="TJay Belt" userId="996460e7-b247-451a-80a7-3d9b932a563a" providerId="ADAL" clId="{FCD01AAB-9F08-446B-8BED-C68BD96D54E7}" dt="2020-08-28T23:25:34.204" v="449" actId="1076"/>
          <ac:spMkLst>
            <pc:docMk/>
            <pc:sldMk cId="1250821486" sldId="364"/>
            <ac:spMk id="9" creationId="{433CA319-91F0-4599-96EC-0CDBC699F6FB}"/>
          </ac:spMkLst>
        </pc:spChg>
      </pc:sldChg>
      <pc:sldChg chg="addSp modSp add mod">
        <pc:chgData name="TJay Belt" userId="996460e7-b247-451a-80a7-3d9b932a563a" providerId="ADAL" clId="{FCD01AAB-9F08-446B-8BED-C68BD96D54E7}" dt="2020-08-26T21:26:08.136" v="126" actId="14100"/>
        <pc:sldMkLst>
          <pc:docMk/>
          <pc:sldMk cId="3737420582" sldId="371"/>
        </pc:sldMkLst>
        <pc:spChg chg="mod">
          <ac:chgData name="TJay Belt" userId="996460e7-b247-451a-80a7-3d9b932a563a" providerId="ADAL" clId="{FCD01AAB-9F08-446B-8BED-C68BD96D54E7}" dt="2020-08-26T21:19:21.741" v="46"/>
          <ac:spMkLst>
            <pc:docMk/>
            <pc:sldMk cId="3737420582" sldId="371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26:08.136" v="126" actId="14100"/>
          <ac:picMkLst>
            <pc:docMk/>
            <pc:sldMk cId="3737420582" sldId="371"/>
            <ac:picMk id="4" creationId="{98015238-2241-4AA0-AFDC-1215999CC217}"/>
          </ac:picMkLst>
        </pc:picChg>
      </pc:sldChg>
      <pc:sldChg chg="addSp modSp add mod">
        <pc:chgData name="TJay Belt" userId="996460e7-b247-451a-80a7-3d9b932a563a" providerId="ADAL" clId="{FCD01AAB-9F08-446B-8BED-C68BD96D54E7}" dt="2020-08-26T21:26:24.337" v="127" actId="14100"/>
        <pc:sldMkLst>
          <pc:docMk/>
          <pc:sldMk cId="636767283" sldId="372"/>
        </pc:sldMkLst>
        <pc:spChg chg="mod">
          <ac:chgData name="TJay Belt" userId="996460e7-b247-451a-80a7-3d9b932a563a" providerId="ADAL" clId="{FCD01AAB-9F08-446B-8BED-C68BD96D54E7}" dt="2020-08-26T21:19:19.978" v="45"/>
          <ac:spMkLst>
            <pc:docMk/>
            <pc:sldMk cId="636767283" sldId="372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26:24.337" v="127" actId="14100"/>
          <ac:picMkLst>
            <pc:docMk/>
            <pc:sldMk cId="636767283" sldId="372"/>
            <ac:picMk id="4" creationId="{5F77D3A7-F16C-4773-A730-59E869128346}"/>
          </ac:picMkLst>
        </pc:picChg>
      </pc:sldChg>
      <pc:sldChg chg="addSp modSp add mod">
        <pc:chgData name="TJay Belt" userId="996460e7-b247-451a-80a7-3d9b932a563a" providerId="ADAL" clId="{FCD01AAB-9F08-446B-8BED-C68BD96D54E7}" dt="2020-08-26T21:25:27.394" v="122" actId="14100"/>
        <pc:sldMkLst>
          <pc:docMk/>
          <pc:sldMk cId="2965905711" sldId="373"/>
        </pc:sldMkLst>
        <pc:spChg chg="mod">
          <ac:chgData name="TJay Belt" userId="996460e7-b247-451a-80a7-3d9b932a563a" providerId="ADAL" clId="{FCD01AAB-9F08-446B-8BED-C68BD96D54E7}" dt="2020-08-26T21:19:18.221" v="44"/>
          <ac:spMkLst>
            <pc:docMk/>
            <pc:sldMk cId="2965905711" sldId="373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25:27.394" v="122" actId="14100"/>
          <ac:picMkLst>
            <pc:docMk/>
            <pc:sldMk cId="2965905711" sldId="373"/>
            <ac:picMk id="4" creationId="{F4A8F4F9-7D68-4110-9ABE-AA0CE38B4352}"/>
          </ac:picMkLst>
        </pc:picChg>
      </pc:sldChg>
      <pc:sldChg chg="addSp modSp add mod">
        <pc:chgData name="TJay Belt" userId="996460e7-b247-451a-80a7-3d9b932a563a" providerId="ADAL" clId="{FCD01AAB-9F08-446B-8BED-C68BD96D54E7}" dt="2020-08-26T21:26:47.174" v="131" actId="1076"/>
        <pc:sldMkLst>
          <pc:docMk/>
          <pc:sldMk cId="4224697230" sldId="374"/>
        </pc:sldMkLst>
        <pc:spChg chg="mod">
          <ac:chgData name="TJay Belt" userId="996460e7-b247-451a-80a7-3d9b932a563a" providerId="ADAL" clId="{FCD01AAB-9F08-446B-8BED-C68BD96D54E7}" dt="2020-08-26T21:19:17.129" v="43"/>
          <ac:spMkLst>
            <pc:docMk/>
            <pc:sldMk cId="4224697230" sldId="374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26:47.174" v="131" actId="1076"/>
          <ac:picMkLst>
            <pc:docMk/>
            <pc:sldMk cId="4224697230" sldId="374"/>
            <ac:picMk id="4" creationId="{C3502616-17A2-46B0-8B2D-7314B2AA871E}"/>
          </ac:picMkLst>
        </pc:picChg>
      </pc:sldChg>
      <pc:sldChg chg="addSp modSp add mod">
        <pc:chgData name="TJay Belt" userId="996460e7-b247-451a-80a7-3d9b932a563a" providerId="ADAL" clId="{FCD01AAB-9F08-446B-8BED-C68BD96D54E7}" dt="2020-08-26T21:31:25.592" v="154" actId="14100"/>
        <pc:sldMkLst>
          <pc:docMk/>
          <pc:sldMk cId="3693538062" sldId="375"/>
        </pc:sldMkLst>
        <pc:spChg chg="mod">
          <ac:chgData name="TJay Belt" userId="996460e7-b247-451a-80a7-3d9b932a563a" providerId="ADAL" clId="{FCD01AAB-9F08-446B-8BED-C68BD96D54E7}" dt="2020-08-26T21:19:16.187" v="42"/>
          <ac:spMkLst>
            <pc:docMk/>
            <pc:sldMk cId="3693538062" sldId="375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31:25.592" v="154" actId="14100"/>
          <ac:picMkLst>
            <pc:docMk/>
            <pc:sldMk cId="3693538062" sldId="375"/>
            <ac:picMk id="4" creationId="{FAF40B43-0C2C-4A4C-A5E0-6EB512AACC40}"/>
          </ac:picMkLst>
        </pc:picChg>
      </pc:sldChg>
      <pc:sldChg chg="addSp modSp add mod">
        <pc:chgData name="TJay Belt" userId="996460e7-b247-451a-80a7-3d9b932a563a" providerId="ADAL" clId="{FCD01AAB-9F08-446B-8BED-C68BD96D54E7}" dt="2020-08-26T21:31:37.498" v="156" actId="14100"/>
        <pc:sldMkLst>
          <pc:docMk/>
          <pc:sldMk cId="2808255042" sldId="376"/>
        </pc:sldMkLst>
        <pc:spChg chg="mod">
          <ac:chgData name="TJay Belt" userId="996460e7-b247-451a-80a7-3d9b932a563a" providerId="ADAL" clId="{FCD01AAB-9F08-446B-8BED-C68BD96D54E7}" dt="2020-08-26T21:19:14.849" v="41"/>
          <ac:spMkLst>
            <pc:docMk/>
            <pc:sldMk cId="2808255042" sldId="376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31:37.498" v="156" actId="14100"/>
          <ac:picMkLst>
            <pc:docMk/>
            <pc:sldMk cId="2808255042" sldId="376"/>
            <ac:picMk id="4" creationId="{C90E9E71-6F54-4627-8675-B52AA75DB264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31:45.995" v="158" actId="14100"/>
        <pc:sldMkLst>
          <pc:docMk/>
          <pc:sldMk cId="1745908594" sldId="377"/>
        </pc:sldMkLst>
        <pc:spChg chg="mod">
          <ac:chgData name="TJay Belt" userId="996460e7-b247-451a-80a7-3d9b932a563a" providerId="ADAL" clId="{FCD01AAB-9F08-446B-8BED-C68BD96D54E7}" dt="2020-08-26T21:19:11.822" v="40" actId="20577"/>
          <ac:spMkLst>
            <pc:docMk/>
            <pc:sldMk cId="1745908594" sldId="377"/>
            <ac:spMk id="2" creationId="{3C51D61E-A969-4F17-B2DF-454FB788AE30}"/>
          </ac:spMkLst>
        </pc:spChg>
        <pc:spChg chg="mod">
          <ac:chgData name="TJay Belt" userId="996460e7-b247-451a-80a7-3d9b932a563a" providerId="ADAL" clId="{FCD01AAB-9F08-446B-8BED-C68BD96D54E7}" dt="2020-08-26T21:20:41.008" v="77" actId="20577"/>
          <ac:spMkLst>
            <pc:docMk/>
            <pc:sldMk cId="1745908594" sldId="377"/>
            <ac:spMk id="3" creationId="{5D3F20F6-C16F-410B-8C44-C74E5A08F8AC}"/>
          </ac:spMkLst>
        </pc:spChg>
        <pc:picChg chg="add del">
          <ac:chgData name="TJay Belt" userId="996460e7-b247-451a-80a7-3d9b932a563a" providerId="ADAL" clId="{FCD01AAB-9F08-446B-8BED-C68BD96D54E7}" dt="2020-08-26T21:19:56.565" v="57" actId="478"/>
          <ac:picMkLst>
            <pc:docMk/>
            <pc:sldMk cId="1745908594" sldId="377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31:45.995" v="158" actId="14100"/>
          <ac:picMkLst>
            <pc:docMk/>
            <pc:sldMk cId="1745908594" sldId="377"/>
            <ac:picMk id="5" creationId="{97A512EE-D07B-4750-8DA8-1A1F8F2776BB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31:55.502" v="160" actId="14100"/>
        <pc:sldMkLst>
          <pc:docMk/>
          <pc:sldMk cId="2072674905" sldId="378"/>
        </pc:sldMkLst>
        <pc:picChg chg="del">
          <ac:chgData name="TJay Belt" userId="996460e7-b247-451a-80a7-3d9b932a563a" providerId="ADAL" clId="{FCD01AAB-9F08-446B-8BED-C68BD96D54E7}" dt="2020-08-26T21:19:55.269" v="56" actId="478"/>
          <ac:picMkLst>
            <pc:docMk/>
            <pc:sldMk cId="2072674905" sldId="378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31:55.502" v="160" actId="14100"/>
          <ac:picMkLst>
            <pc:docMk/>
            <pc:sldMk cId="2072674905" sldId="378"/>
            <ac:picMk id="5" creationId="{31814222-EDAC-4A6B-A0CA-EE623243A31E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42:21.654" v="183" actId="14100"/>
        <pc:sldMkLst>
          <pc:docMk/>
          <pc:sldMk cId="1201294046" sldId="379"/>
        </pc:sldMkLst>
        <pc:picChg chg="del">
          <ac:chgData name="TJay Belt" userId="996460e7-b247-451a-80a7-3d9b932a563a" providerId="ADAL" clId="{FCD01AAB-9F08-446B-8BED-C68BD96D54E7}" dt="2020-08-26T21:19:53.221" v="55" actId="478"/>
          <ac:picMkLst>
            <pc:docMk/>
            <pc:sldMk cId="1201294046" sldId="379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42:21.654" v="183" actId="14100"/>
          <ac:picMkLst>
            <pc:docMk/>
            <pc:sldMk cId="1201294046" sldId="379"/>
            <ac:picMk id="5" creationId="{0FC8EC0F-5B48-482B-9E78-DB0ECCAD0DD6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35:53.685" v="163" actId="14100"/>
        <pc:sldMkLst>
          <pc:docMk/>
          <pc:sldMk cId="2671459346" sldId="380"/>
        </pc:sldMkLst>
        <pc:picChg chg="del">
          <ac:chgData name="TJay Belt" userId="996460e7-b247-451a-80a7-3d9b932a563a" providerId="ADAL" clId="{FCD01AAB-9F08-446B-8BED-C68BD96D54E7}" dt="2020-08-26T21:19:52.047" v="54" actId="478"/>
          <ac:picMkLst>
            <pc:docMk/>
            <pc:sldMk cId="2671459346" sldId="380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35:53.685" v="163" actId="14100"/>
          <ac:picMkLst>
            <pc:docMk/>
            <pc:sldMk cId="2671459346" sldId="380"/>
            <ac:picMk id="5" creationId="{B1F8E921-92B8-44BD-BE33-DB0CF408D64D}"/>
          </ac:picMkLst>
        </pc:picChg>
      </pc:sldChg>
      <pc:sldChg chg="addSp delSp modSp add mod ord">
        <pc:chgData name="TJay Belt" userId="996460e7-b247-451a-80a7-3d9b932a563a" providerId="ADAL" clId="{FCD01AAB-9F08-446B-8BED-C68BD96D54E7}" dt="2020-08-28T21:42:41.319" v="266"/>
        <pc:sldMkLst>
          <pc:docMk/>
          <pc:sldMk cId="2570886277" sldId="381"/>
        </pc:sldMkLst>
        <pc:picChg chg="del">
          <ac:chgData name="TJay Belt" userId="996460e7-b247-451a-80a7-3d9b932a563a" providerId="ADAL" clId="{FCD01AAB-9F08-446B-8BED-C68BD96D54E7}" dt="2020-08-26T21:19:50.772" v="53" actId="478"/>
          <ac:picMkLst>
            <pc:docMk/>
            <pc:sldMk cId="2570886277" sldId="381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42:07.596" v="182" actId="14100"/>
          <ac:picMkLst>
            <pc:docMk/>
            <pc:sldMk cId="2570886277" sldId="381"/>
            <ac:picMk id="5" creationId="{FDD60D2B-12F5-496B-A705-9FE496B4BDEE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38:24.936" v="179" actId="14100"/>
        <pc:sldMkLst>
          <pc:docMk/>
          <pc:sldMk cId="3282748307" sldId="382"/>
        </pc:sldMkLst>
        <pc:spChg chg="mod">
          <ac:chgData name="TJay Belt" userId="996460e7-b247-451a-80a7-3d9b932a563a" providerId="ADAL" clId="{FCD01AAB-9F08-446B-8BED-C68BD96D54E7}" dt="2020-08-26T21:21:42.600" v="97"/>
          <ac:spMkLst>
            <pc:docMk/>
            <pc:sldMk cId="3282748307" sldId="382"/>
            <ac:spMk id="2" creationId="{3C51D61E-A969-4F17-B2DF-454FB788AE30}"/>
          </ac:spMkLst>
        </pc:spChg>
        <pc:picChg chg="del">
          <ac:chgData name="TJay Belt" userId="996460e7-b247-451a-80a7-3d9b932a563a" providerId="ADAL" clId="{FCD01AAB-9F08-446B-8BED-C68BD96D54E7}" dt="2020-08-26T21:19:49.260" v="52" actId="478"/>
          <ac:picMkLst>
            <pc:docMk/>
            <pc:sldMk cId="3282748307" sldId="382"/>
            <ac:picMk id="4" creationId="{A0E8454B-95B3-48F8-82C6-A353BB3B4B8C}"/>
          </ac:picMkLst>
        </pc:picChg>
        <pc:picChg chg="add mod">
          <ac:chgData name="TJay Belt" userId="996460e7-b247-451a-80a7-3d9b932a563a" providerId="ADAL" clId="{FCD01AAB-9F08-446B-8BED-C68BD96D54E7}" dt="2020-08-26T21:38:24.936" v="179" actId="14100"/>
          <ac:picMkLst>
            <pc:docMk/>
            <pc:sldMk cId="3282748307" sldId="382"/>
            <ac:picMk id="5" creationId="{95A7DB9F-CF4A-4DB0-8C3A-5CD76E15504E}"/>
          </ac:picMkLst>
        </pc:picChg>
      </pc:sldChg>
      <pc:sldChg chg="addSp modSp add mod">
        <pc:chgData name="TJay Belt" userId="996460e7-b247-451a-80a7-3d9b932a563a" providerId="ADAL" clId="{FCD01AAB-9F08-446B-8BED-C68BD96D54E7}" dt="2020-08-26T21:36:28.640" v="170" actId="14100"/>
        <pc:sldMkLst>
          <pc:docMk/>
          <pc:sldMk cId="1783067999" sldId="383"/>
        </pc:sldMkLst>
        <pc:spChg chg="mod">
          <ac:chgData name="TJay Belt" userId="996460e7-b247-451a-80a7-3d9b932a563a" providerId="ADAL" clId="{FCD01AAB-9F08-446B-8BED-C68BD96D54E7}" dt="2020-08-26T21:21:39.930" v="96"/>
          <ac:spMkLst>
            <pc:docMk/>
            <pc:sldMk cId="1783067999" sldId="383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36:28.640" v="170" actId="14100"/>
          <ac:picMkLst>
            <pc:docMk/>
            <pc:sldMk cId="1783067999" sldId="383"/>
            <ac:picMk id="4" creationId="{0A01013C-84E6-4D6E-A4B2-D442BB2C7B57}"/>
          </ac:picMkLst>
        </pc:picChg>
      </pc:sldChg>
      <pc:sldChg chg="addSp modSp add mod">
        <pc:chgData name="TJay Belt" userId="996460e7-b247-451a-80a7-3d9b932a563a" providerId="ADAL" clId="{FCD01AAB-9F08-446B-8BED-C68BD96D54E7}" dt="2020-08-26T21:38:37.851" v="181" actId="14100"/>
        <pc:sldMkLst>
          <pc:docMk/>
          <pc:sldMk cId="1618624831" sldId="384"/>
        </pc:sldMkLst>
        <pc:spChg chg="mod">
          <ac:chgData name="TJay Belt" userId="996460e7-b247-451a-80a7-3d9b932a563a" providerId="ADAL" clId="{FCD01AAB-9F08-446B-8BED-C68BD96D54E7}" dt="2020-08-26T21:21:31.101" v="95" actId="20577"/>
          <ac:spMkLst>
            <pc:docMk/>
            <pc:sldMk cId="1618624831" sldId="384"/>
            <ac:spMk id="2" creationId="{3C51D61E-A969-4F17-B2DF-454FB788AE30}"/>
          </ac:spMkLst>
        </pc:spChg>
        <pc:picChg chg="add mod">
          <ac:chgData name="TJay Belt" userId="996460e7-b247-451a-80a7-3d9b932a563a" providerId="ADAL" clId="{FCD01AAB-9F08-446B-8BED-C68BD96D54E7}" dt="2020-08-26T21:38:37.851" v="181" actId="14100"/>
          <ac:picMkLst>
            <pc:docMk/>
            <pc:sldMk cId="1618624831" sldId="384"/>
            <ac:picMk id="4" creationId="{4681C17E-1E59-4EB1-89ED-A6A7E38864BC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44:27.513" v="191" actId="14100"/>
        <pc:sldMkLst>
          <pc:docMk/>
          <pc:sldMk cId="240507797" sldId="385"/>
        </pc:sldMkLst>
        <pc:picChg chg="del">
          <ac:chgData name="TJay Belt" userId="996460e7-b247-451a-80a7-3d9b932a563a" providerId="ADAL" clId="{FCD01AAB-9F08-446B-8BED-C68BD96D54E7}" dt="2020-08-26T21:43:43.400" v="186" actId="478"/>
          <ac:picMkLst>
            <pc:docMk/>
            <pc:sldMk cId="240507797" sldId="385"/>
            <ac:picMk id="4" creationId="{4681C17E-1E59-4EB1-89ED-A6A7E38864BC}"/>
          </ac:picMkLst>
        </pc:picChg>
        <pc:picChg chg="add mod">
          <ac:chgData name="TJay Belt" userId="996460e7-b247-451a-80a7-3d9b932a563a" providerId="ADAL" clId="{FCD01AAB-9F08-446B-8BED-C68BD96D54E7}" dt="2020-08-26T21:44:27.513" v="191" actId="14100"/>
          <ac:picMkLst>
            <pc:docMk/>
            <pc:sldMk cId="240507797" sldId="385"/>
            <ac:picMk id="5" creationId="{12CA5134-9212-465C-9F70-5C9FE083779E}"/>
          </ac:picMkLst>
        </pc:picChg>
      </pc:sldChg>
      <pc:sldChg chg="addSp delSp modSp add mod">
        <pc:chgData name="TJay Belt" userId="996460e7-b247-451a-80a7-3d9b932a563a" providerId="ADAL" clId="{FCD01AAB-9F08-446B-8BED-C68BD96D54E7}" dt="2020-08-26T21:45:24.346" v="201" actId="14100"/>
        <pc:sldMkLst>
          <pc:docMk/>
          <pc:sldMk cId="3468853605" sldId="386"/>
        </pc:sldMkLst>
        <pc:spChg chg="del">
          <ac:chgData name="TJay Belt" userId="996460e7-b247-451a-80a7-3d9b932a563a" providerId="ADAL" clId="{FCD01AAB-9F08-446B-8BED-C68BD96D54E7}" dt="2020-08-26T21:44:40.821" v="194"/>
          <ac:spMkLst>
            <pc:docMk/>
            <pc:sldMk cId="3468853605" sldId="386"/>
            <ac:spMk id="3" creationId="{5D3F20F6-C16F-410B-8C44-C74E5A08F8AC}"/>
          </ac:spMkLst>
        </pc:spChg>
        <pc:spChg chg="add del mod">
          <ac:chgData name="TJay Belt" userId="996460e7-b247-451a-80a7-3d9b932a563a" providerId="ADAL" clId="{FCD01AAB-9F08-446B-8BED-C68BD96D54E7}" dt="2020-08-26T21:44:40.821" v="194"/>
          <ac:spMkLst>
            <pc:docMk/>
            <pc:sldMk cId="3468853605" sldId="386"/>
            <ac:spMk id="4" creationId="{9E90387C-42FE-4632-B50C-E722AD4FCA5E}"/>
          </ac:spMkLst>
        </pc:spChg>
        <pc:spChg chg="add mod">
          <ac:chgData name="TJay Belt" userId="996460e7-b247-451a-80a7-3d9b932a563a" providerId="ADAL" clId="{FCD01AAB-9F08-446B-8BED-C68BD96D54E7}" dt="2020-08-26T21:44:40.821" v="194"/>
          <ac:spMkLst>
            <pc:docMk/>
            <pc:sldMk cId="3468853605" sldId="386"/>
            <ac:spMk id="6" creationId="{FCE6B501-DD65-4286-81B0-B1E9D5E30FA3}"/>
          </ac:spMkLst>
        </pc:spChg>
        <pc:picChg chg="del">
          <ac:chgData name="TJay Belt" userId="996460e7-b247-451a-80a7-3d9b932a563a" providerId="ADAL" clId="{FCD01AAB-9F08-446B-8BED-C68BD96D54E7}" dt="2020-08-26T21:44:35.793" v="193" actId="478"/>
          <ac:picMkLst>
            <pc:docMk/>
            <pc:sldMk cId="3468853605" sldId="386"/>
            <ac:picMk id="5" creationId="{12CA5134-9212-465C-9F70-5C9FE083779E}"/>
          </ac:picMkLst>
        </pc:picChg>
        <pc:picChg chg="add mod">
          <ac:chgData name="TJay Belt" userId="996460e7-b247-451a-80a7-3d9b932a563a" providerId="ADAL" clId="{FCD01AAB-9F08-446B-8BED-C68BD96D54E7}" dt="2020-08-26T21:45:24.346" v="201" actId="14100"/>
          <ac:picMkLst>
            <pc:docMk/>
            <pc:sldMk cId="3468853605" sldId="386"/>
            <ac:picMk id="7" creationId="{51B7F783-67BC-4480-B184-0160C648A2ED}"/>
          </ac:picMkLst>
        </pc:picChg>
      </pc:sldChg>
      <pc:sldChg chg="addSp modSp add mod">
        <pc:chgData name="TJay Belt" userId="996460e7-b247-451a-80a7-3d9b932a563a" providerId="ADAL" clId="{FCD01AAB-9F08-446B-8BED-C68BD96D54E7}" dt="2020-08-26T21:45:56.527" v="205" actId="14100"/>
        <pc:sldMkLst>
          <pc:docMk/>
          <pc:sldMk cId="964311017" sldId="387"/>
        </pc:sldMkLst>
        <pc:picChg chg="add mod">
          <ac:chgData name="TJay Belt" userId="996460e7-b247-451a-80a7-3d9b932a563a" providerId="ADAL" clId="{FCD01AAB-9F08-446B-8BED-C68BD96D54E7}" dt="2020-08-26T21:45:56.527" v="205" actId="14100"/>
          <ac:picMkLst>
            <pc:docMk/>
            <pc:sldMk cId="964311017" sldId="387"/>
            <ac:picMk id="3" creationId="{3F792844-F003-4D58-90E8-5524AE0958EF}"/>
          </ac:picMkLst>
        </pc:picChg>
      </pc:sldChg>
      <pc:sldChg chg="addSp modSp add mod">
        <pc:chgData name="TJay Belt" userId="996460e7-b247-451a-80a7-3d9b932a563a" providerId="ADAL" clId="{FCD01AAB-9F08-446B-8BED-C68BD96D54E7}" dt="2020-08-26T21:46:49.247" v="209" actId="14100"/>
        <pc:sldMkLst>
          <pc:docMk/>
          <pc:sldMk cId="3716678461" sldId="388"/>
        </pc:sldMkLst>
        <pc:picChg chg="add mod">
          <ac:chgData name="TJay Belt" userId="996460e7-b247-451a-80a7-3d9b932a563a" providerId="ADAL" clId="{FCD01AAB-9F08-446B-8BED-C68BD96D54E7}" dt="2020-08-26T21:46:49.247" v="209" actId="14100"/>
          <ac:picMkLst>
            <pc:docMk/>
            <pc:sldMk cId="3716678461" sldId="388"/>
            <ac:picMk id="3" creationId="{1463BD43-46F4-4CBA-9FAA-B46021EE05B5}"/>
          </ac:picMkLst>
        </pc:picChg>
      </pc:sldChg>
      <pc:sldChg chg="delSp modSp add mod modAnim">
        <pc:chgData name="TJay Belt" userId="996460e7-b247-451a-80a7-3d9b932a563a" providerId="ADAL" clId="{FCD01AAB-9F08-446B-8BED-C68BD96D54E7}" dt="2020-08-28T23:29:34.599" v="528"/>
        <pc:sldMkLst>
          <pc:docMk/>
          <pc:sldMk cId="1428242808" sldId="389"/>
        </pc:sldMkLst>
        <pc:spChg chg="mod">
          <ac:chgData name="TJay Belt" userId="996460e7-b247-451a-80a7-3d9b932a563a" providerId="ADAL" clId="{FCD01AAB-9F08-446B-8BED-C68BD96D54E7}" dt="2020-08-28T21:42:18.400" v="235" actId="20577"/>
          <ac:spMkLst>
            <pc:docMk/>
            <pc:sldMk cId="1428242808" sldId="389"/>
            <ac:spMk id="3" creationId="{5D3F20F6-C16F-410B-8C44-C74E5A08F8AC}"/>
          </ac:spMkLst>
        </pc:spChg>
        <pc:picChg chg="del">
          <ac:chgData name="TJay Belt" userId="996460e7-b247-451a-80a7-3d9b932a563a" providerId="ADAL" clId="{FCD01AAB-9F08-446B-8BED-C68BD96D54E7}" dt="2020-08-28T21:23:32.538" v="211" actId="478"/>
          <ac:picMkLst>
            <pc:docMk/>
            <pc:sldMk cId="1428242808" sldId="389"/>
            <ac:picMk id="5" creationId="{FDD60D2B-12F5-496B-A705-9FE496B4BDEE}"/>
          </ac:picMkLst>
        </pc:picChg>
      </pc:sldChg>
      <pc:sldChg chg="modSp add mod">
        <pc:chgData name="TJay Belt" userId="996460e7-b247-451a-80a7-3d9b932a563a" providerId="ADAL" clId="{FCD01AAB-9F08-446B-8BED-C68BD96D54E7}" dt="2020-08-28T21:42:32.978" v="264" actId="20577"/>
        <pc:sldMkLst>
          <pc:docMk/>
          <pc:sldMk cId="3786368623" sldId="390"/>
        </pc:sldMkLst>
        <pc:spChg chg="mod">
          <ac:chgData name="TJay Belt" userId="996460e7-b247-451a-80a7-3d9b932a563a" providerId="ADAL" clId="{FCD01AAB-9F08-446B-8BED-C68BD96D54E7}" dt="2020-08-28T21:42:32.978" v="264" actId="20577"/>
          <ac:spMkLst>
            <pc:docMk/>
            <pc:sldMk cId="3786368623" sldId="390"/>
            <ac:spMk id="3" creationId="{5D3F20F6-C16F-410B-8C44-C74E5A08F8AC}"/>
          </ac:spMkLst>
        </pc:spChg>
      </pc:sldChg>
      <pc:sldChg chg="addSp delSp modSp add mod addAnim delAnim modAnim">
        <pc:chgData name="TJay Belt" userId="996460e7-b247-451a-80a7-3d9b932a563a" providerId="ADAL" clId="{FCD01AAB-9F08-446B-8BED-C68BD96D54E7}" dt="2020-08-28T23:24:19.056" v="441" actId="14100"/>
        <pc:sldMkLst>
          <pc:docMk/>
          <pc:sldMk cId="3105181927" sldId="391"/>
        </pc:sldMkLst>
        <pc:spChg chg="mod">
          <ac:chgData name="TJay Belt" userId="996460e7-b247-451a-80a7-3d9b932a563a" providerId="ADAL" clId="{FCD01AAB-9F08-446B-8BED-C68BD96D54E7}" dt="2020-08-28T23:19:59.481" v="392"/>
          <ac:spMkLst>
            <pc:docMk/>
            <pc:sldMk cId="3105181927" sldId="391"/>
            <ac:spMk id="2" creationId="{3C51D61E-A969-4F17-B2DF-454FB788AE30}"/>
          </ac:spMkLst>
        </pc:spChg>
        <pc:spChg chg="mod">
          <ac:chgData name="TJay Belt" userId="996460e7-b247-451a-80a7-3d9b932a563a" providerId="ADAL" clId="{FCD01AAB-9F08-446B-8BED-C68BD96D54E7}" dt="2020-08-28T23:19:54.206" v="388" actId="20577"/>
          <ac:spMkLst>
            <pc:docMk/>
            <pc:sldMk cId="3105181927" sldId="391"/>
            <ac:spMk id="3" creationId="{5D3F20F6-C16F-410B-8C44-C74E5A08F8AC}"/>
          </ac:spMkLst>
        </pc:spChg>
        <pc:spChg chg="add del mod">
          <ac:chgData name="TJay Belt" userId="996460e7-b247-451a-80a7-3d9b932a563a" providerId="ADAL" clId="{FCD01AAB-9F08-446B-8BED-C68BD96D54E7}" dt="2020-08-28T23:23:05.341" v="435" actId="478"/>
          <ac:spMkLst>
            <pc:docMk/>
            <pc:sldMk cId="3105181927" sldId="391"/>
            <ac:spMk id="4" creationId="{3936D709-A751-4C02-9BF1-9824D2CBCA4E}"/>
          </ac:spMkLst>
        </pc:spChg>
        <pc:spChg chg="del">
          <ac:chgData name="TJay Belt" userId="996460e7-b247-451a-80a7-3d9b932a563a" providerId="ADAL" clId="{FCD01AAB-9F08-446B-8BED-C68BD96D54E7}" dt="2020-08-28T23:19:42.965" v="362" actId="478"/>
          <ac:spMkLst>
            <pc:docMk/>
            <pc:sldMk cId="3105181927" sldId="391"/>
            <ac:spMk id="6" creationId="{7874DB10-E325-4A94-907A-04E61AF8C4DD}"/>
          </ac:spMkLst>
        </pc:spChg>
        <pc:spChg chg="del">
          <ac:chgData name="TJay Belt" userId="996460e7-b247-451a-80a7-3d9b932a563a" providerId="ADAL" clId="{FCD01AAB-9F08-446B-8BED-C68BD96D54E7}" dt="2020-08-28T23:19:44.741" v="363" actId="478"/>
          <ac:spMkLst>
            <pc:docMk/>
            <pc:sldMk cId="3105181927" sldId="391"/>
            <ac:spMk id="11" creationId="{50693CBC-8F7B-47E7-953D-C20C413A03A6}"/>
          </ac:spMkLst>
        </pc:spChg>
        <pc:spChg chg="del">
          <ac:chgData name="TJay Belt" userId="996460e7-b247-451a-80a7-3d9b932a563a" providerId="ADAL" clId="{FCD01AAB-9F08-446B-8BED-C68BD96D54E7}" dt="2020-08-28T23:19:46.242" v="364" actId="478"/>
          <ac:spMkLst>
            <pc:docMk/>
            <pc:sldMk cId="3105181927" sldId="391"/>
            <ac:spMk id="13" creationId="{52DC3406-07A0-47F9-9D63-CEA2585C134A}"/>
          </ac:spMkLst>
        </pc:spChg>
        <pc:spChg chg="add del mod">
          <ac:chgData name="TJay Belt" userId="996460e7-b247-451a-80a7-3d9b932a563a" providerId="ADAL" clId="{FCD01AAB-9F08-446B-8BED-C68BD96D54E7}" dt="2020-08-28T23:21:51.191" v="413" actId="478"/>
          <ac:spMkLst>
            <pc:docMk/>
            <pc:sldMk cId="3105181927" sldId="391"/>
            <ac:spMk id="14" creationId="{F681CDFA-EEFC-4285-B7D6-9E4FBB039B91}"/>
          </ac:spMkLst>
        </pc:spChg>
        <pc:spChg chg="del">
          <ac:chgData name="TJay Belt" userId="996460e7-b247-451a-80a7-3d9b932a563a" providerId="ADAL" clId="{FCD01AAB-9F08-446B-8BED-C68BD96D54E7}" dt="2020-08-28T23:19:40.004" v="360" actId="478"/>
          <ac:spMkLst>
            <pc:docMk/>
            <pc:sldMk cId="3105181927" sldId="391"/>
            <ac:spMk id="15" creationId="{E076724D-C698-482B-98DB-15BFF675A991}"/>
          </ac:spMkLst>
        </pc:spChg>
        <pc:spChg chg="add del mod">
          <ac:chgData name="TJay Belt" userId="996460e7-b247-451a-80a7-3d9b932a563a" providerId="ADAL" clId="{FCD01AAB-9F08-446B-8BED-C68BD96D54E7}" dt="2020-08-28T23:21:48.433" v="411" actId="478"/>
          <ac:spMkLst>
            <pc:docMk/>
            <pc:sldMk cId="3105181927" sldId="391"/>
            <ac:spMk id="16" creationId="{A18B0AB7-64AD-4E4D-B834-613D283B9F78}"/>
          </ac:spMkLst>
        </pc:spChg>
        <pc:spChg chg="del">
          <ac:chgData name="TJay Belt" userId="996460e7-b247-451a-80a7-3d9b932a563a" providerId="ADAL" clId="{FCD01AAB-9F08-446B-8BED-C68BD96D54E7}" dt="2020-08-28T23:19:40.564" v="361" actId="478"/>
          <ac:spMkLst>
            <pc:docMk/>
            <pc:sldMk cId="3105181927" sldId="391"/>
            <ac:spMk id="17" creationId="{1B41D5C6-9947-478B-9346-58910B4087C2}"/>
          </ac:spMkLst>
        </pc:spChg>
        <pc:spChg chg="add mod">
          <ac:chgData name="TJay Belt" userId="996460e7-b247-451a-80a7-3d9b932a563a" providerId="ADAL" clId="{FCD01AAB-9F08-446B-8BED-C68BD96D54E7}" dt="2020-08-28T23:21:58.474" v="415" actId="1076"/>
          <ac:spMkLst>
            <pc:docMk/>
            <pc:sldMk cId="3105181927" sldId="391"/>
            <ac:spMk id="18" creationId="{02265170-9B25-4880-91D1-C20F61FC0F99}"/>
          </ac:spMkLst>
        </pc:spChg>
        <pc:spChg chg="add del mod">
          <ac:chgData name="TJay Belt" userId="996460e7-b247-451a-80a7-3d9b932a563a" providerId="ADAL" clId="{FCD01AAB-9F08-446B-8BED-C68BD96D54E7}" dt="2020-08-28T23:21:50.541" v="412" actId="478"/>
          <ac:spMkLst>
            <pc:docMk/>
            <pc:sldMk cId="3105181927" sldId="391"/>
            <ac:spMk id="19" creationId="{C10886BB-73B5-41F0-A74D-51860AF2F7D7}"/>
          </ac:spMkLst>
        </pc:spChg>
        <pc:spChg chg="add del mod">
          <ac:chgData name="TJay Belt" userId="996460e7-b247-451a-80a7-3d9b932a563a" providerId="ADAL" clId="{FCD01AAB-9F08-446B-8BED-C68BD96D54E7}" dt="2020-08-28T23:22:08.927" v="419" actId="21"/>
          <ac:spMkLst>
            <pc:docMk/>
            <pc:sldMk cId="3105181927" sldId="391"/>
            <ac:spMk id="20" creationId="{0FE35D0D-8CCE-4598-A806-5299F7F7922A}"/>
          </ac:spMkLst>
        </pc:spChg>
        <pc:spChg chg="add mod">
          <ac:chgData name="TJay Belt" userId="996460e7-b247-451a-80a7-3d9b932a563a" providerId="ADAL" clId="{FCD01AAB-9F08-446B-8BED-C68BD96D54E7}" dt="2020-08-28T23:22:14.166" v="421" actId="1076"/>
          <ac:spMkLst>
            <pc:docMk/>
            <pc:sldMk cId="3105181927" sldId="391"/>
            <ac:spMk id="21" creationId="{35148237-B431-4796-A992-F6587599DD23}"/>
          </ac:spMkLst>
        </pc:spChg>
        <pc:spChg chg="add mod">
          <ac:chgData name="TJay Belt" userId="996460e7-b247-451a-80a7-3d9b932a563a" providerId="ADAL" clId="{FCD01AAB-9F08-446B-8BED-C68BD96D54E7}" dt="2020-08-28T23:22:18.118" v="423" actId="1076"/>
          <ac:spMkLst>
            <pc:docMk/>
            <pc:sldMk cId="3105181927" sldId="391"/>
            <ac:spMk id="22" creationId="{8D142BBC-D666-4F12-B3D3-AED4BFAA6511}"/>
          </ac:spMkLst>
        </pc:spChg>
        <pc:spChg chg="add mod">
          <ac:chgData name="TJay Belt" userId="996460e7-b247-451a-80a7-3d9b932a563a" providerId="ADAL" clId="{FCD01AAB-9F08-446B-8BED-C68BD96D54E7}" dt="2020-08-28T23:22:21.719" v="425" actId="1076"/>
          <ac:spMkLst>
            <pc:docMk/>
            <pc:sldMk cId="3105181927" sldId="391"/>
            <ac:spMk id="23" creationId="{2983034D-E304-4FB3-91CC-774E5C5F0BC0}"/>
          </ac:spMkLst>
        </pc:spChg>
        <pc:spChg chg="add mod">
          <ac:chgData name="TJay Belt" userId="996460e7-b247-451a-80a7-3d9b932a563a" providerId="ADAL" clId="{FCD01AAB-9F08-446B-8BED-C68BD96D54E7}" dt="2020-08-28T23:22:25.319" v="427" actId="1076"/>
          <ac:spMkLst>
            <pc:docMk/>
            <pc:sldMk cId="3105181927" sldId="391"/>
            <ac:spMk id="24" creationId="{4F3B8979-60F2-44E9-B471-079F6B0D254C}"/>
          </ac:spMkLst>
        </pc:spChg>
        <pc:spChg chg="add mod">
          <ac:chgData name="TJay Belt" userId="996460e7-b247-451a-80a7-3d9b932a563a" providerId="ADAL" clId="{FCD01AAB-9F08-446B-8BED-C68BD96D54E7}" dt="2020-08-28T23:22:27.464" v="429" actId="1076"/>
          <ac:spMkLst>
            <pc:docMk/>
            <pc:sldMk cId="3105181927" sldId="391"/>
            <ac:spMk id="25" creationId="{F6976024-6D92-4A25-B5E8-40770DB0473B}"/>
          </ac:spMkLst>
        </pc:spChg>
        <pc:spChg chg="add del mod">
          <ac:chgData name="TJay Belt" userId="996460e7-b247-451a-80a7-3d9b932a563a" providerId="ADAL" clId="{FCD01AAB-9F08-446B-8BED-C68BD96D54E7}" dt="2020-08-28T23:22:36.077" v="432" actId="478"/>
          <ac:spMkLst>
            <pc:docMk/>
            <pc:sldMk cId="3105181927" sldId="391"/>
            <ac:spMk id="26" creationId="{017583D2-4DA8-4F21-AD90-49EF1F0CD6DD}"/>
          </ac:spMkLst>
        </pc:spChg>
        <pc:spChg chg="add mod">
          <ac:chgData name="TJay Belt" userId="996460e7-b247-451a-80a7-3d9b932a563a" providerId="ADAL" clId="{FCD01AAB-9F08-446B-8BED-C68BD96D54E7}" dt="2020-08-28T23:24:19.056" v="441" actId="14100"/>
          <ac:spMkLst>
            <pc:docMk/>
            <pc:sldMk cId="3105181927" sldId="391"/>
            <ac:spMk id="27" creationId="{2A9D5AE9-9B58-44EA-86D7-CAFBD766D43D}"/>
          </ac:spMkLst>
        </pc:spChg>
        <pc:picChg chg="del">
          <ac:chgData name="TJay Belt" userId="996460e7-b247-451a-80a7-3d9b932a563a" providerId="ADAL" clId="{FCD01AAB-9F08-446B-8BED-C68BD96D54E7}" dt="2020-08-28T23:19:33.949" v="356" actId="478"/>
          <ac:picMkLst>
            <pc:docMk/>
            <pc:sldMk cId="3105181927" sldId="391"/>
            <ac:picMk id="5" creationId="{3186E8F2-D6EE-44CE-9C49-CFBE45C4867B}"/>
          </ac:picMkLst>
        </pc:picChg>
        <pc:picChg chg="add mod">
          <ac:chgData name="TJay Belt" userId="996460e7-b247-451a-80a7-3d9b932a563a" providerId="ADAL" clId="{FCD01AAB-9F08-446B-8BED-C68BD96D54E7}" dt="2020-08-28T23:20:09.802" v="394" actId="1076"/>
          <ac:picMkLst>
            <pc:docMk/>
            <pc:sldMk cId="3105181927" sldId="391"/>
            <ac:picMk id="10" creationId="{83D85239-6516-490C-A2AC-848BC14782AF}"/>
          </ac:picMkLst>
        </pc:picChg>
        <pc:picChg chg="add">
          <ac:chgData name="TJay Belt" userId="996460e7-b247-451a-80a7-3d9b932a563a" providerId="ADAL" clId="{FCD01AAB-9F08-446B-8BED-C68BD96D54E7}" dt="2020-08-28T23:20:03.971" v="393"/>
          <ac:picMkLst>
            <pc:docMk/>
            <pc:sldMk cId="3105181927" sldId="391"/>
            <ac:picMk id="12" creationId="{F07E2ED3-B0A0-44EB-A8A2-28C6FC71F743}"/>
          </ac:picMkLst>
        </pc:picChg>
      </pc:sldChg>
      <pc:sldChg chg="delSp modSp add mod ord modAnim">
        <pc:chgData name="TJay Belt" userId="996460e7-b247-451a-80a7-3d9b932a563a" providerId="ADAL" clId="{FCD01AAB-9F08-446B-8BED-C68BD96D54E7}" dt="2020-08-28T23:27:55.730" v="521" actId="20577"/>
        <pc:sldMkLst>
          <pc:docMk/>
          <pc:sldMk cId="2955245264" sldId="392"/>
        </pc:sldMkLst>
        <pc:spChg chg="mod">
          <ac:chgData name="TJay Belt" userId="996460e7-b247-451a-80a7-3d9b932a563a" providerId="ADAL" clId="{FCD01AAB-9F08-446B-8BED-C68BD96D54E7}" dt="2020-08-28T23:26:49.296" v="464" actId="20577"/>
          <ac:spMkLst>
            <pc:docMk/>
            <pc:sldMk cId="2955245264" sldId="392"/>
            <ac:spMk id="2" creationId="{3C51D61E-A969-4F17-B2DF-454FB788AE30}"/>
          </ac:spMkLst>
        </pc:spChg>
        <pc:spChg chg="mod">
          <ac:chgData name="TJay Belt" userId="996460e7-b247-451a-80a7-3d9b932a563a" providerId="ADAL" clId="{FCD01AAB-9F08-446B-8BED-C68BD96D54E7}" dt="2020-08-28T23:27:55.730" v="521" actId="20577"/>
          <ac:spMkLst>
            <pc:docMk/>
            <pc:sldMk cId="2955245264" sldId="392"/>
            <ac:spMk id="3" creationId="{5D3F20F6-C16F-410B-8C44-C74E5A08F8AC}"/>
          </ac:spMkLst>
        </pc:spChg>
        <pc:picChg chg="del">
          <ac:chgData name="TJay Belt" userId="996460e7-b247-451a-80a7-3d9b932a563a" providerId="ADAL" clId="{FCD01AAB-9F08-446B-8BED-C68BD96D54E7}" dt="2020-08-28T23:26:51.815" v="465" actId="478"/>
          <ac:picMkLst>
            <pc:docMk/>
            <pc:sldMk cId="2955245264" sldId="392"/>
            <ac:picMk id="5" creationId="{513D3AD7-2BC1-4508-85D1-6E3A080E5CD8}"/>
          </ac:picMkLst>
        </pc:picChg>
      </pc:sldChg>
      <pc:sldChg chg="add del">
        <pc:chgData name="TJay Belt" userId="996460e7-b247-451a-80a7-3d9b932a563a" providerId="ADAL" clId="{FCD01AAB-9F08-446B-8BED-C68BD96D54E7}" dt="2020-08-28T23:30:37.433" v="531" actId="47"/>
        <pc:sldMkLst>
          <pc:docMk/>
          <pc:sldMk cId="1491315497" sldId="393"/>
        </pc:sldMkLst>
      </pc:sldChg>
      <pc:sldChg chg="delSp modSp add mod">
        <pc:chgData name="TJay Belt" userId="996460e7-b247-451a-80a7-3d9b932a563a" providerId="ADAL" clId="{FCD01AAB-9F08-446B-8BED-C68BD96D54E7}" dt="2020-08-28T23:31:04.615" v="571" actId="20577"/>
        <pc:sldMkLst>
          <pc:docMk/>
          <pc:sldMk cId="1983452858" sldId="394"/>
        </pc:sldMkLst>
        <pc:spChg chg="mod">
          <ac:chgData name="TJay Belt" userId="996460e7-b247-451a-80a7-3d9b932a563a" providerId="ADAL" clId="{FCD01AAB-9F08-446B-8BED-C68BD96D54E7}" dt="2020-08-28T23:31:04.615" v="571" actId="20577"/>
          <ac:spMkLst>
            <pc:docMk/>
            <pc:sldMk cId="1983452858" sldId="394"/>
            <ac:spMk id="3" creationId="{5D3F20F6-C16F-410B-8C44-C74E5A08F8AC}"/>
          </ac:spMkLst>
        </pc:spChg>
        <pc:picChg chg="del">
          <ac:chgData name="TJay Belt" userId="996460e7-b247-451a-80a7-3d9b932a563a" providerId="ADAL" clId="{FCD01AAB-9F08-446B-8BED-C68BD96D54E7}" dt="2020-08-28T23:30:44.393" v="533" actId="478"/>
          <ac:picMkLst>
            <pc:docMk/>
            <pc:sldMk cId="1983452858" sldId="394"/>
            <ac:picMk id="6" creationId="{F351E8B2-0B58-486B-B197-B585213E34F2}"/>
          </ac:picMkLst>
        </pc:picChg>
        <pc:picChg chg="del">
          <ac:chgData name="TJay Belt" userId="996460e7-b247-451a-80a7-3d9b932a563a" providerId="ADAL" clId="{FCD01AAB-9F08-446B-8BED-C68BD96D54E7}" dt="2020-08-28T23:30:43.771" v="532" actId="478"/>
          <ac:picMkLst>
            <pc:docMk/>
            <pc:sldMk cId="1983452858" sldId="394"/>
            <ac:picMk id="8" creationId="{826520BF-5EE0-4649-8303-03C8CF556A67}"/>
          </ac:picMkLst>
        </pc:picChg>
        <pc:picChg chg="del">
          <ac:chgData name="TJay Belt" userId="996460e7-b247-451a-80a7-3d9b932a563a" providerId="ADAL" clId="{FCD01AAB-9F08-446B-8BED-C68BD96D54E7}" dt="2020-08-28T23:30:44.969" v="534" actId="478"/>
          <ac:picMkLst>
            <pc:docMk/>
            <pc:sldMk cId="1983452858" sldId="394"/>
            <ac:picMk id="9" creationId="{13529A7D-DA67-4A58-B999-BE1E00CD5A2F}"/>
          </ac:picMkLst>
        </pc:picChg>
      </pc:sldChg>
      <pc:sldChg chg="add">
        <pc:chgData name="TJay Belt" userId="996460e7-b247-451a-80a7-3d9b932a563a" providerId="ADAL" clId="{FCD01AAB-9F08-446B-8BED-C68BD96D54E7}" dt="2020-08-28T23:31:17.845" v="572"/>
        <pc:sldMkLst>
          <pc:docMk/>
          <pc:sldMk cId="832859974" sldId="395"/>
        </pc:sldMkLst>
      </pc:sldChg>
      <pc:sldChg chg="add ord">
        <pc:chgData name="TJay Belt" userId="996460e7-b247-451a-80a7-3d9b932a563a" providerId="ADAL" clId="{FCD01AAB-9F08-446B-8BED-C68BD96D54E7}" dt="2020-08-29T14:07:25.162" v="576"/>
        <pc:sldMkLst>
          <pc:docMk/>
          <pc:sldMk cId="3616875156" sldId="396"/>
        </pc:sldMkLst>
      </pc:sldChg>
      <pc:sldChg chg="modSp add mod ord">
        <pc:chgData name="TJay Belt" userId="996460e7-b247-451a-80a7-3d9b932a563a" providerId="ADAL" clId="{FCD01AAB-9F08-446B-8BED-C68BD96D54E7}" dt="2020-08-29T14:07:25.162" v="576"/>
        <pc:sldMkLst>
          <pc:docMk/>
          <pc:sldMk cId="2922796517" sldId="397"/>
        </pc:sldMkLst>
        <pc:spChg chg="mod">
          <ac:chgData name="TJay Belt" userId="996460e7-b247-451a-80a7-3d9b932a563a" providerId="ADAL" clId="{FCD01AAB-9F08-446B-8BED-C68BD96D54E7}" dt="2020-08-29T14:07:22.881" v="574" actId="27636"/>
          <ac:spMkLst>
            <pc:docMk/>
            <pc:sldMk cId="2922796517" sldId="397"/>
            <ac:spMk id="4" creationId="{C91A1E2D-9DF4-4F83-9D90-D879C6C833D3}"/>
          </ac:spMkLst>
        </pc:spChg>
      </pc:sldChg>
      <pc:sldChg chg="add ord">
        <pc:chgData name="TJay Belt" userId="996460e7-b247-451a-80a7-3d9b932a563a" providerId="ADAL" clId="{FCD01AAB-9F08-446B-8BED-C68BD96D54E7}" dt="2020-08-29T14:07:25.162" v="576"/>
        <pc:sldMkLst>
          <pc:docMk/>
          <pc:sldMk cId="2218504036" sldId="398"/>
        </pc:sldMkLst>
      </pc:sldChg>
      <pc:sldChg chg="add ord">
        <pc:chgData name="TJay Belt" userId="996460e7-b247-451a-80a7-3d9b932a563a" providerId="ADAL" clId="{FCD01AAB-9F08-446B-8BED-C68BD96D54E7}" dt="2020-08-29T14:07:25.162" v="576"/>
        <pc:sldMkLst>
          <pc:docMk/>
          <pc:sldMk cId="86975234" sldId="399"/>
        </pc:sldMkLst>
      </pc:sldChg>
      <pc:sldChg chg="add">
        <pc:chgData name="TJay Belt" userId="996460e7-b247-451a-80a7-3d9b932a563a" providerId="ADAL" clId="{FCD01AAB-9F08-446B-8BED-C68BD96D54E7}" dt="2020-08-29T16:03:20.362" v="577"/>
        <pc:sldMkLst>
          <pc:docMk/>
          <pc:sldMk cId="2770138614" sldId="400"/>
        </pc:sldMkLst>
      </pc:sldChg>
      <pc:sldChg chg="modSp add">
        <pc:chgData name="TJay Belt" userId="996460e7-b247-451a-80a7-3d9b932a563a" providerId="ADAL" clId="{FCD01AAB-9F08-446B-8BED-C68BD96D54E7}" dt="2020-08-29T18:19:14.540" v="664" actId="113"/>
        <pc:sldMkLst>
          <pc:docMk/>
          <pc:sldMk cId="3194221149" sldId="401"/>
        </pc:sldMkLst>
        <pc:spChg chg="mod">
          <ac:chgData name="TJay Belt" userId="996460e7-b247-451a-80a7-3d9b932a563a" providerId="ADAL" clId="{FCD01AAB-9F08-446B-8BED-C68BD96D54E7}" dt="2020-08-29T18:19:14.540" v="664" actId="113"/>
          <ac:spMkLst>
            <pc:docMk/>
            <pc:sldMk cId="3194221149" sldId="401"/>
            <ac:spMk id="3" creationId="{5D3F20F6-C16F-410B-8C44-C74E5A08F8A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4598-12E5-4C3A-A0DC-6D6C7B65EF3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99F50-1166-43A6-B4DB-B40CC038D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0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age, I realize that exercise is important.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these forms of exercise are things that make me happy.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realize that hiking simple hikes is harder on my knees.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Periodically I feel like I must do a hard hike. How is that trend going to affect the rest of my exercise.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 upon review of my ped al bike I noticed a trend.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rides where I was climbing 800 to 1200 ft, I was getting exercise but I was getting really slow.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the goal was to exercise, then knowing that large climbs are going to be painful for me.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since I was riding with a group I also noticed that I was going slower than the rest of them.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compared my rides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 over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similar path I noticed that I wasn't getting any faster and that I was spending a lot of time waiting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9F50-1166-43A6-B4DB-B40CC038DE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17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12192000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8"/>
          <p:cNvSpPr txBox="1">
            <a:spLocks/>
          </p:cNvSpPr>
          <p:nvPr userDrawn="1"/>
        </p:nvSpPr>
        <p:spPr>
          <a:xfrm>
            <a:off x="711200" y="150814"/>
            <a:ext cx="10837333" cy="1830387"/>
          </a:xfrm>
          <a:prstGeom prst="rect">
            <a:avLst/>
          </a:prstGeom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212" y="516686"/>
            <a:ext cx="10937537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211" y="1907341"/>
            <a:ext cx="10567132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197601"/>
            <a:ext cx="1030817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30E3337-8B54-45F4-943F-906D979D91EC}" type="datetimeFigureOut">
              <a:rPr lang="en-US"/>
              <a:pPr>
                <a:defRPr/>
              </a:pPr>
              <a:t>8/27/2020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1284" y="6197601"/>
            <a:ext cx="38608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8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36280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4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038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15433" y="1300163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22170C4-6BD8-4489-9F91-C63EEDA14082}" type="datetimeFigureOut">
              <a:rPr lang="en-US"/>
              <a:pPr>
                <a:defRPr/>
              </a:pPr>
              <a:t>8/27/2020</a:t>
            </a:fld>
            <a:r>
              <a:rPr lang="en-US"/>
              <a:t>  |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A99974A-A3EF-4496-998C-3FD77F924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0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35DB9-16FD-49EC-AA02-BC9724417E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714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9352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90335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6648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4965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763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w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817" y="6072189"/>
            <a:ext cx="12192001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18" y="6286501"/>
            <a:ext cx="1134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2522C58-7C7F-44CC-ACB3-3736E7EA5158}" type="datetimeFigureOut">
              <a:rPr lang="en-US"/>
              <a:pPr>
                <a:defRPr/>
              </a:pPr>
              <a:t>8/27/2020</a:t>
            </a:fld>
            <a:r>
              <a:rPr lang="en-US"/>
              <a:t>  |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4418" y="6286501"/>
            <a:ext cx="420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286501"/>
            <a:ext cx="70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13863FB-E363-4E8A-97C5-21DE0C037D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TextBox 6"/>
          <p:cNvSpPr txBox="1">
            <a:spLocks noChangeArrowheads="1"/>
          </p:cNvSpPr>
          <p:nvPr/>
        </p:nvSpPr>
        <p:spPr bwMode="auto">
          <a:xfrm>
            <a:off x="1680634" y="122078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517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83346"/>
              </p:ext>
            </p:extLst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2" imgW="2279520" imgH="1310400" progId="Photoshop.Image.18">
                  <p:embed/>
                </p:oleObj>
              </mc:Choice>
              <mc:Fallback>
                <p:oleObj name="Image" r:id="rId12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19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680">
          <p15:clr>
            <a:srgbClr val="F26B43"/>
          </p15:clr>
        </p15:guide>
        <p15:guide id="7" orient="horz" pos="907">
          <p15:clr>
            <a:srgbClr val="F26B43"/>
          </p15:clr>
        </p15:guide>
        <p15:guide id="8" orient="horz" pos="3855">
          <p15:clr>
            <a:srgbClr val="F26B43"/>
          </p15:clr>
        </p15:guide>
        <p15:guide id="9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997/Sessions/Session-Evaluation" TargetMode="Externa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bm3vwW" TargetMode="Externa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997/Sessions/Session-Evaluation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30843" y="609325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096001" y="894527"/>
            <a:ext cx="4627404" cy="5601791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my data, I may be the only consumer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Quick and dirty way to look at trends and totals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Find patterns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Determine what brings me joy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See where I can improve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Relive adventures</a:t>
            </a:r>
          </a:p>
        </p:txBody>
      </p:sp>
    </p:spTree>
    <p:extLst>
      <p:ext uri="{BB962C8B-B14F-4D97-AF65-F5344CB8AC3E}">
        <p14:creationId xmlns:p14="http://schemas.microsoft.com/office/powerpoint/2010/main" val="382371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collect this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To find my happy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To use my time wisely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3423E-76A3-4A86-8421-B3140D05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774" y="2247900"/>
            <a:ext cx="2323604" cy="332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F381B-BC16-4BE6-9794-958D8BD9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92" y="4761887"/>
            <a:ext cx="219105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End result? A year end review of my adventures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9A1ED-9D26-4836-B6D9-9E6F6075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4" y="2126876"/>
            <a:ext cx="6306878" cy="4730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A12DF-2193-4F56-BC53-CD2FEE1B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50" y="2126876"/>
            <a:ext cx="8092181" cy="45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Garmin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</a:t>
            </a:r>
            <a:r>
              <a:rPr lang="en-US" dirty="0" err="1"/>
              <a:t>Daylio</a:t>
            </a:r>
            <a:r>
              <a:rPr lang="en-US" dirty="0"/>
              <a:t>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Google Maps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Google Calendar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Google Photos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              Facebook / Instagram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C0A32-0181-457F-B91E-B249CD50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58" y="2112997"/>
            <a:ext cx="768211" cy="799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FAC87-B405-4287-93ED-DBBEA242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51" y="1523761"/>
            <a:ext cx="1781424" cy="5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533BD-9FE2-4329-B542-10CFCC96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10" y="2895195"/>
            <a:ext cx="581106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9E1-F876-4B8E-98D1-326C1F4F1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358" y="3611304"/>
            <a:ext cx="768211" cy="677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0AF574-CD63-404D-ADAE-A45878F6E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39" y="4263420"/>
            <a:ext cx="753249" cy="773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848A86-F2C9-4173-B0DD-FB391E1D7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97" y="5088186"/>
            <a:ext cx="1074532" cy="537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2FF6DC-B9E3-412A-8037-10F8C4390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31" y="1174035"/>
            <a:ext cx="5552369" cy="55523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92D562-E33C-46CE-830D-380E19A4F4D7}"/>
              </a:ext>
            </a:extLst>
          </p:cNvPr>
          <p:cNvSpPr/>
          <p:nvPr/>
        </p:nvSpPr>
        <p:spPr>
          <a:xfrm flipH="1">
            <a:off x="6521197" y="1611619"/>
            <a:ext cx="2073560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312C05E-FD4F-490D-89A4-1E975661186A}"/>
              </a:ext>
            </a:extLst>
          </p:cNvPr>
          <p:cNvSpPr/>
          <p:nvPr/>
        </p:nvSpPr>
        <p:spPr>
          <a:xfrm flipH="1">
            <a:off x="6521196" y="2328629"/>
            <a:ext cx="2073561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C5E321B-C905-4938-BC6E-35844C752DDD}"/>
              </a:ext>
            </a:extLst>
          </p:cNvPr>
          <p:cNvSpPr/>
          <p:nvPr/>
        </p:nvSpPr>
        <p:spPr>
          <a:xfrm flipH="1">
            <a:off x="6589026" y="3077025"/>
            <a:ext cx="1387961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4B00D6D-EB4F-4594-9ED4-D6D11ACE4DCC}"/>
              </a:ext>
            </a:extLst>
          </p:cNvPr>
          <p:cNvSpPr/>
          <p:nvPr/>
        </p:nvSpPr>
        <p:spPr>
          <a:xfrm flipH="1">
            <a:off x="6589026" y="3773125"/>
            <a:ext cx="968952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go get some adventure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F8BD7-9A2A-4F19-AEC2-32008C4B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166165"/>
            <a:ext cx="5754687" cy="43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Wearable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Take it on each adventure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Start and stop with each adventure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Sync with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Review and modify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A7573-3AE6-4C36-8C3E-ADF461AA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681" y="1047697"/>
            <a:ext cx="2255971" cy="23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B61869-56C1-4FC4-BFF9-B741237F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681" y="1047697"/>
            <a:ext cx="2255971" cy="2381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Device – Review and Modify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Give each activity a proper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YYYY-MM-DD Type – Name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2020-08-25 Bike – Valley Vista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Extract data to a .</a:t>
            </a:r>
            <a:r>
              <a:rPr lang="en-US" dirty="0" err="1"/>
              <a:t>gpx</a:t>
            </a:r>
            <a:r>
              <a:rPr lang="en-US" dirty="0"/>
              <a:t> file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Add data to Base Camp app</a:t>
            </a:r>
          </a:p>
        </p:txBody>
      </p:sp>
    </p:spTree>
    <p:extLst>
      <p:ext uri="{BB962C8B-B14F-4D97-AF65-F5344CB8AC3E}">
        <p14:creationId xmlns:p14="http://schemas.microsoft.com/office/powerpoint/2010/main" val="32274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Windows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on my home desktop to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Collect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Organize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Review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Combine and extract activities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C7185-B541-4E53-8F03-551CE179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6" y="1280160"/>
            <a:ext cx="9189217" cy="55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13B93-132F-418F-96A9-FCB478E3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1280160"/>
            <a:ext cx="9200096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825053-76F6-4381-B09E-C54FAE03C52C}"/>
              </a:ext>
            </a:extLst>
          </p:cNvPr>
          <p:cNvSpPr/>
          <p:nvPr/>
        </p:nvSpPr>
        <p:spPr>
          <a:xfrm>
            <a:off x="381000" y="5676900"/>
            <a:ext cx="11172603" cy="76200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672" y="4170368"/>
            <a:ext cx="11172603" cy="219522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sz="1867" dirty="0"/>
              <a:t>We are thrilled to say the first ever PASS Virtual Summit will be taking place this November! </a:t>
            </a:r>
          </a:p>
          <a:p>
            <a:pPr fontAlgn="base"/>
            <a:endParaRPr lang="en-US" sz="1867" dirty="0"/>
          </a:p>
          <a:p>
            <a:pPr fontAlgn="base"/>
            <a:r>
              <a:rPr lang="en-US" sz="1867" dirty="0"/>
              <a:t>We will be launching PASS Summit into a whole new world, and with that comes exciting opportunities with what we can offer you. We will go beyond simply moving sessions online to fully embracing everything a virtual environment can offer. </a:t>
            </a:r>
            <a:br>
              <a:rPr lang="en-US" sz="1867" dirty="0"/>
            </a:br>
            <a:endParaRPr lang="en-US" sz="1867" dirty="0"/>
          </a:p>
          <a:p>
            <a:pPr fontAlgn="base"/>
            <a:r>
              <a:rPr lang="en-US" sz="1867" b="1" dirty="0">
                <a:solidFill>
                  <a:srgbClr val="C00000"/>
                </a:solidFill>
              </a:rPr>
              <a:t>Find out more at PASS.org/summit  - Utah County SQL Group discount code - LGDIS6I0T ($50 off registration)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D6612586-467F-428A-BAFC-EAC11861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9"/>
            <a:ext cx="1219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B3AA9-1821-4C6F-B65B-CB61BA3B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1280160"/>
            <a:ext cx="922020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AABE4-BEB3-4F11-9C7C-B3CB4575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9089189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3AD7-2BC1-4508-85D1-6E3A080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7" y="891686"/>
            <a:ext cx="1762371" cy="1714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59CA8-58EF-4D35-A19C-5698D886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22" y="1143353"/>
            <a:ext cx="9050013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Data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add data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6EDB72-A8AE-4B6C-98E1-90FEBC48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1620464"/>
            <a:ext cx="4729162" cy="47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0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F8E85F-61F7-4BAE-9BE8-7E9E3EA4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9086625-1626-4A95-AAA2-01A3EAC0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10" y="1141330"/>
            <a:ext cx="2577060" cy="5544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67A386-2A02-46D2-A28B-5D2364D1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33" y="1143176"/>
            <a:ext cx="2447899" cy="554126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5C59C96-73E1-43F8-91D9-F66525098FEE}"/>
              </a:ext>
            </a:extLst>
          </p:cNvPr>
          <p:cNvSpPr/>
          <p:nvPr/>
        </p:nvSpPr>
        <p:spPr>
          <a:xfrm>
            <a:off x="8462872" y="6292984"/>
            <a:ext cx="1021080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C2DA4F-5F68-4DD6-A3BF-BC6054EF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143000"/>
            <a:ext cx="2711828" cy="564184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EEFE5A-10AE-4F78-97FE-C0FC8B7C867D}"/>
              </a:ext>
            </a:extLst>
          </p:cNvPr>
          <p:cNvSpPr/>
          <p:nvPr/>
        </p:nvSpPr>
        <p:spPr>
          <a:xfrm flipH="1">
            <a:off x="1807523" y="4758675"/>
            <a:ext cx="968952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0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DBE1B-902A-4B5C-8EB7-4A3C278D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8606314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77584-497B-47BB-93DE-900667D4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7806526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1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an actual look at Google Maps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B9FA36E-D3D8-4A9F-A406-27D66391F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4" y="2445283"/>
            <a:ext cx="3527425" cy="403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2C2BB-F377-4DBB-B138-59491FD98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92" y="4788253"/>
            <a:ext cx="1138607" cy="1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-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2FBE7-0122-437E-B3C0-002DFDDC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2711828" cy="56418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EBC2857-DFC0-4CF1-8B47-4D2CAEF1DC28}"/>
              </a:ext>
            </a:extLst>
          </p:cNvPr>
          <p:cNvSpPr/>
          <p:nvPr/>
        </p:nvSpPr>
        <p:spPr>
          <a:xfrm flipH="1">
            <a:off x="1807523" y="5334239"/>
            <a:ext cx="968952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-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D3BC5-EC65-4451-82F8-F30B7438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12650730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52DC4-44E5-469C-BC98-D3F9D5B87F3B}"/>
              </a:ext>
            </a:extLst>
          </p:cNvPr>
          <p:cNvSpPr txBox="1"/>
          <p:nvPr/>
        </p:nvSpPr>
        <p:spPr>
          <a:xfrm>
            <a:off x="1047750" y="2190749"/>
            <a:ext cx="76009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Session Evaluations</a:t>
            </a:r>
          </a:p>
          <a:p>
            <a:endParaRPr lang="en-US" sz="2000" dirty="0"/>
          </a:p>
          <a:p>
            <a:r>
              <a:rPr lang="en-US" sz="2000" dirty="0">
                <a:hlinkClick r:id="rId2"/>
              </a:rPr>
              <a:t>https://www.sqlsaturday.com/997/Sessions/Session-Evaluation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Alternatively go to the Schedule and click on the session you would like to give feedback on and click </a:t>
            </a:r>
            <a:r>
              <a:rPr lang="en-US" sz="2400" b="1" i="1" dirty="0"/>
              <a:t>Session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0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-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0340F-AC48-450A-8195-545F2A47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8322505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Data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create data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6EDB72-A8AE-4B6C-98E1-90FEBC48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1620464"/>
            <a:ext cx="4729162" cy="4729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D5342-740B-47BD-90B8-22A18C62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2514744"/>
            <a:ext cx="1179442" cy="12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54A629-681C-4A28-93B2-37F56617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143000"/>
            <a:ext cx="2444456" cy="4953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EA19E-D558-4A93-8FCE-2EED3DC8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56" y="1143000"/>
            <a:ext cx="25133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3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313542-F0EB-4448-9110-EA50FD39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143000"/>
            <a:ext cx="8421275" cy="4239217"/>
          </a:xfrm>
        </p:spPr>
      </p:pic>
    </p:spTree>
    <p:extLst>
      <p:ext uri="{BB962C8B-B14F-4D97-AF65-F5344CB8AC3E}">
        <p14:creationId xmlns:p14="http://schemas.microsoft.com/office/powerpoint/2010/main" val="1528430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B4DB9-87B8-4515-A7BF-79CE007A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2820924" cy="564184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128A77-0289-4932-95E9-9FEE97A89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0142" y="1143000"/>
            <a:ext cx="2881085" cy="5641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B42638-20FB-462A-9943-25A7146C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805" y="1143000"/>
            <a:ext cx="2830891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2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BF6-0F06-44DB-B479-A8232C09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4121683" cy="56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7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6F971-7C75-4ED3-8977-8A1BA624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8684260" cy="540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118A9-E76C-4A5A-8F50-C230A68F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8741220" cy="53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9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CC5E8-42F7-4212-A1D8-C72223ED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10944271" cy="4341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0C54-0A06-4C39-9627-AE833EA5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2999"/>
            <a:ext cx="11267472" cy="44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6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Data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fill in data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6EDB72-A8AE-4B6C-98E1-90FEBC48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1620464"/>
            <a:ext cx="4729162" cy="472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1E8B2-0B58-486B-B197-B585213E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03" y="2460322"/>
            <a:ext cx="768211" cy="677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6520BF-5EE0-4649-8303-03C8CF556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0" y="2655283"/>
            <a:ext cx="753249" cy="773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29A7D-DA67-4A58-B999-BE1E00CD5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14" y="3901967"/>
            <a:ext cx="1074532" cy="5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9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Looking for gaps in data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/>
              <a:t>Garmin Data Extract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/>
              <a:t>Garmin </a:t>
            </a:r>
            <a:r>
              <a:rPr lang="en-US" dirty="0" err="1"/>
              <a:t>BaseCamp</a:t>
            </a:r>
            <a:r>
              <a:rPr lang="en-US" dirty="0"/>
              <a:t> Data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/>
              <a:t>Daylio</a:t>
            </a:r>
            <a:r>
              <a:rPr lang="en-US" dirty="0"/>
              <a:t> Data Extract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Compare to Google Calendar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Compare to Google Photos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Compare to Facebook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Compare to Instagram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0B093-60AE-4E91-A26D-7B4A3FCC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03" y="3577922"/>
            <a:ext cx="768211" cy="67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DD569-6BD5-4127-A776-39ED2E7F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60" y="4255755"/>
            <a:ext cx="753249" cy="773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36794-9183-418F-8804-BF895DE5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4" y="5334239"/>
            <a:ext cx="1074532" cy="5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4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4ACCA-C098-4BDA-B46C-A73945674105}"/>
              </a:ext>
            </a:extLst>
          </p:cNvPr>
          <p:cNvSpPr txBox="1"/>
          <p:nvPr/>
        </p:nvSpPr>
        <p:spPr>
          <a:xfrm>
            <a:off x="333375" y="1819275"/>
            <a:ext cx="77247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/>
              <a:t>Utah Geek Events slack channels for attendees to chat</a:t>
            </a:r>
          </a:p>
          <a:p>
            <a:endParaRPr lang="en-US" dirty="0"/>
          </a:p>
          <a:p>
            <a:r>
              <a:rPr lang="en-US" sz="2400" dirty="0"/>
              <a:t>To get an invite to the Slack Space</a:t>
            </a:r>
          </a:p>
          <a:p>
            <a:r>
              <a:rPr lang="en-US" sz="3200" dirty="0">
                <a:hlinkClick r:id="rId2"/>
              </a:rPr>
              <a:t>http://bit.ly/2bm3vwW</a:t>
            </a:r>
            <a:endParaRPr lang="en-US" sz="3200" dirty="0"/>
          </a:p>
          <a:p>
            <a:endParaRPr lang="en-US" dirty="0"/>
          </a:p>
          <a:p>
            <a:r>
              <a:rPr lang="en-US" sz="2800" b="1" i="1" dirty="0"/>
              <a:t>Channels</a:t>
            </a:r>
          </a:p>
          <a:p>
            <a:r>
              <a:rPr lang="en-US" sz="2800" dirty="0"/>
              <a:t>#sqlsaturday997_room1</a:t>
            </a:r>
          </a:p>
          <a:p>
            <a:r>
              <a:rPr lang="en-US" sz="2800" dirty="0"/>
              <a:t>#sqlsaturday997_room2</a:t>
            </a:r>
          </a:p>
          <a:p>
            <a:r>
              <a:rPr lang="en-US" sz="2800" dirty="0"/>
              <a:t>#sqlsaturday997_room3</a:t>
            </a:r>
          </a:p>
          <a:p>
            <a:r>
              <a:rPr lang="en-US" sz="2800" dirty="0"/>
              <a:t>#sqlsaturday997_room4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5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6E8F2-D6EE-44CE-9C49-CFBE45C4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9157204" cy="5641848"/>
          </a:xfrm>
          <a:prstGeom prst="rect">
            <a:avLst/>
          </a:prstGeom>
        </p:spPr>
      </p:pic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874DB10-E325-4A94-907A-04E61AF8C4DD}"/>
              </a:ext>
            </a:extLst>
          </p:cNvPr>
          <p:cNvSpPr/>
          <p:nvPr/>
        </p:nvSpPr>
        <p:spPr>
          <a:xfrm>
            <a:off x="8512044" y="1495975"/>
            <a:ext cx="898656" cy="761980"/>
          </a:xfrm>
          <a:prstGeom prst="actionButtonHelp">
            <a:avLst/>
          </a:prstGeom>
          <a:noFill/>
          <a:ln w="22225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0693CBC-8F7B-47E7-953D-C20C413A03A6}"/>
              </a:ext>
            </a:extLst>
          </p:cNvPr>
          <p:cNvSpPr/>
          <p:nvPr/>
        </p:nvSpPr>
        <p:spPr>
          <a:xfrm>
            <a:off x="8512044" y="4763002"/>
            <a:ext cx="898656" cy="761980"/>
          </a:xfrm>
          <a:prstGeom prst="actionButtonHelp">
            <a:avLst/>
          </a:prstGeom>
          <a:noFill/>
          <a:ln w="22225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2DC3406-07A0-47F9-9D63-CEA2585C134A}"/>
              </a:ext>
            </a:extLst>
          </p:cNvPr>
          <p:cNvSpPr/>
          <p:nvPr/>
        </p:nvSpPr>
        <p:spPr>
          <a:xfrm>
            <a:off x="8707372" y="6036708"/>
            <a:ext cx="505456" cy="46770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076724D-C698-482B-98DB-15BFF675A991}"/>
              </a:ext>
            </a:extLst>
          </p:cNvPr>
          <p:cNvSpPr/>
          <p:nvPr/>
        </p:nvSpPr>
        <p:spPr>
          <a:xfrm>
            <a:off x="8707372" y="3895630"/>
            <a:ext cx="505456" cy="46770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B41D5C6-9947-478B-9346-58910B4087C2}"/>
              </a:ext>
            </a:extLst>
          </p:cNvPr>
          <p:cNvSpPr/>
          <p:nvPr/>
        </p:nvSpPr>
        <p:spPr>
          <a:xfrm>
            <a:off x="8707372" y="2842940"/>
            <a:ext cx="505456" cy="46770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Calendar - June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happened on June 6?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D85239-6516-490C-A2AC-848BC147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111" y="1143000"/>
            <a:ext cx="8811315" cy="495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E2ED3-B0A0-44EB-A8A2-28C6FC71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2805471" cy="54864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265170-9B25-4880-91D1-C20F61FC0F99}"/>
              </a:ext>
            </a:extLst>
          </p:cNvPr>
          <p:cNvSpPr/>
          <p:nvPr/>
        </p:nvSpPr>
        <p:spPr>
          <a:xfrm flipH="1">
            <a:off x="2098859" y="4878465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FE35D0D-8CCE-4598-A806-5299F7F7922A}"/>
              </a:ext>
            </a:extLst>
          </p:cNvPr>
          <p:cNvSpPr/>
          <p:nvPr/>
        </p:nvSpPr>
        <p:spPr>
          <a:xfrm flipH="1">
            <a:off x="2613553" y="3702558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5148237-B431-4796-A992-F6587599DD23}"/>
              </a:ext>
            </a:extLst>
          </p:cNvPr>
          <p:cNvSpPr/>
          <p:nvPr/>
        </p:nvSpPr>
        <p:spPr>
          <a:xfrm flipH="1">
            <a:off x="2091927" y="3701845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D142BBC-D666-4F12-B3D3-AED4BFAA6511}"/>
              </a:ext>
            </a:extLst>
          </p:cNvPr>
          <p:cNvSpPr/>
          <p:nvPr/>
        </p:nvSpPr>
        <p:spPr>
          <a:xfrm flipH="1">
            <a:off x="1577162" y="3710142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983034D-E304-4FB3-91CC-774E5C5F0BC0}"/>
              </a:ext>
            </a:extLst>
          </p:cNvPr>
          <p:cNvSpPr/>
          <p:nvPr/>
        </p:nvSpPr>
        <p:spPr>
          <a:xfrm flipH="1">
            <a:off x="978635" y="3651149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F3B8979-60F2-44E9-B471-079F6B0D254C}"/>
              </a:ext>
            </a:extLst>
          </p:cNvPr>
          <p:cNvSpPr/>
          <p:nvPr/>
        </p:nvSpPr>
        <p:spPr>
          <a:xfrm flipH="1">
            <a:off x="3135179" y="4287577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6976024-6D92-4A25-B5E8-40770DB0473B}"/>
              </a:ext>
            </a:extLst>
          </p:cNvPr>
          <p:cNvSpPr/>
          <p:nvPr/>
        </p:nvSpPr>
        <p:spPr>
          <a:xfrm flipH="1">
            <a:off x="2583223" y="4287577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A9D5AE9-9B58-44EA-86D7-CAFBD766D43D}"/>
              </a:ext>
            </a:extLst>
          </p:cNvPr>
          <p:cNvSpPr/>
          <p:nvPr/>
        </p:nvSpPr>
        <p:spPr>
          <a:xfrm flipH="1">
            <a:off x="4467403" y="3963642"/>
            <a:ext cx="4774920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8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Photos – June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8738-23C4-41B2-AF6D-012340462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10993498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0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Photos – June 27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662C4-F838-4B51-B4D8-13F7AD706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143000"/>
            <a:ext cx="2837392" cy="561441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97014-E96A-4F1D-A6B7-32323EF2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669" y="1066084"/>
            <a:ext cx="9945488" cy="586821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5693E9-E98F-4E4E-90B0-73EC2ADACFDF}"/>
              </a:ext>
            </a:extLst>
          </p:cNvPr>
          <p:cNvSpPr/>
          <p:nvPr/>
        </p:nvSpPr>
        <p:spPr>
          <a:xfrm flipH="1">
            <a:off x="2613553" y="3702558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53A398F-DFF6-487E-A52B-CECD6BB153EA}"/>
              </a:ext>
            </a:extLst>
          </p:cNvPr>
          <p:cNvSpPr/>
          <p:nvPr/>
        </p:nvSpPr>
        <p:spPr>
          <a:xfrm flipH="1">
            <a:off x="3167100" y="4985667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3CA319-91F0-4599-96EC-0CDBC699F6FB}"/>
              </a:ext>
            </a:extLst>
          </p:cNvPr>
          <p:cNvSpPr/>
          <p:nvPr/>
        </p:nvSpPr>
        <p:spPr>
          <a:xfrm flipH="1">
            <a:off x="3184546" y="4421212"/>
            <a:ext cx="437864" cy="3672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Photos – June 27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3EE71-9C89-41FC-B843-BCA8E4A2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12147147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14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/ Instagram 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Look at posts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Look at history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Piece together activities, if any data exists</a:t>
            </a:r>
          </a:p>
        </p:txBody>
      </p:sp>
    </p:spTree>
    <p:extLst>
      <p:ext uri="{BB962C8B-B14F-4D97-AF65-F5344CB8AC3E}">
        <p14:creationId xmlns:p14="http://schemas.microsoft.com/office/powerpoint/2010/main" val="3164066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BI… finally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26FABD-91C0-48C8-82E6-70A1BC988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626"/>
            <a:ext cx="7924800" cy="4953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E2EF7-5F90-4F09-A6E0-641FE42D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34" y="2123893"/>
            <a:ext cx="417253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Remember that GPX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AABE4-BEB3-4F11-9C7C-B3CB4575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43000"/>
            <a:ext cx="9089189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D8BBE-9271-4334-B91D-DC1ADFE1A8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9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15238-2241-4AA0-AFDC-1215999CC2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Let's take </a:t>
            </a:r>
            <a:r>
              <a:rPr lang="en-US" dirty="0" err="1"/>
              <a:t>PowerBI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an adventure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48BD4-2C0F-4322-A1BF-2030D28C5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86" y="320040"/>
            <a:ext cx="5249014" cy="5245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FB2E5-6EBD-42AD-BBAE-2E5D70B3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46" y="2554252"/>
            <a:ext cx="768211" cy="799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73CEC-5C7A-45E5-87D3-204A2A8E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1" y="2267042"/>
            <a:ext cx="1781424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998D5-1653-4193-825A-50511ED1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493" y="3670654"/>
            <a:ext cx="581106" cy="74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AE455-98CC-4FA9-A5DE-3DDF59F23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724" y="4237584"/>
            <a:ext cx="768211" cy="677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0D479-1877-49C8-B398-F798EE300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99" y="4975439"/>
            <a:ext cx="753249" cy="773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347F0-0CCD-42A7-A589-BD8207AE9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314" y="5743987"/>
            <a:ext cx="1074532" cy="5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7D3A7-F16C-4773-A730-59E869128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7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8F4F9-7D68-4110-9ABE-AA0CE38B43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37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5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02616-17A2-46B0-8B2D-7314B2AA8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97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40B43-0C2C-4A4C-A5E0-6EB512AAC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8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E9E71-6F54-4627-8675-B52AA75DB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55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512EE-D07B-4750-8DA8-1A1F8F2776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8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4222-EDAC-4A6B-A0CA-EE623243A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4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8EC0F-5B48-482B-9E78-DB0ECCAD0D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94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E921-92B8-44BD-BE33-DB0CF408D6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7" y="1143000"/>
            <a:ext cx="8274177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9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Adding fields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Month = MID( 'Selected Data from My Collection'[name], 6, 2 )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Year = LEFT( 'Selected Data from My Collection'[name], 4 )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TJay Belt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>
                <a:ea typeface="+mn-ea"/>
              </a:rPr>
              <a:t>Data Architect at Health Equity</a:t>
            </a: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sz="1000" dirty="0"/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sz="1000" dirty="0"/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 err="1">
                <a:ea typeface="+mn-ea"/>
              </a:rPr>
              <a:t>eMail</a:t>
            </a:r>
            <a:r>
              <a:rPr lang="en-US" dirty="0">
                <a:ea typeface="+mn-ea"/>
              </a:rPr>
              <a:t> me				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TJayBelt@yahoo.com </a:t>
            </a: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dirty="0">
              <a:ea typeface="+mn-ea"/>
            </a:endParaRP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>
                <a:ea typeface="+mn-ea"/>
              </a:rPr>
              <a:t>Read me     			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http://tjaybelt.blogspot.com</a:t>
            </a: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dirty="0">
              <a:ea typeface="+mn-ea"/>
            </a:endParaRP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>
                <a:ea typeface="+mn-ea"/>
              </a:rPr>
              <a:t>Follow me				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@tjaybelt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826875" y="6248400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30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1pPr>
            <a:lvl2pPr marL="742950" indent="-28575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2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22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3pPr>
            <a:lvl4pPr marL="16002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4pPr>
            <a:lvl5pPr marL="20574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A7FA3E-AF22-4A9D-AF06-AD4BA4AABDD1}" type="slidenum">
              <a:rPr lang="en-US" altLang="en-US"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1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1" name="Picture 25" descr="http://icons.iconarchive.com/icons/igh0zt/ios7-style-metro-ui/512/MetroUI-Google-Blogg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4182877"/>
            <a:ext cx="3556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1" descr="http://www.bycrowds.com/static/images/e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2676313"/>
            <a:ext cx="4032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31" descr="http://www.fascinatingnigeria.net/js/social_twit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5452580"/>
            <a:ext cx="3556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80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Adding fields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/>
              <a:t>I suck at this 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8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60D2B-12F5-496B-A705-9FE496B4BD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1117396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86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Data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look at </a:t>
            </a:r>
          </a:p>
          <a:p>
            <a:r>
              <a:rPr lang="en-US" dirty="0"/>
              <a:t>       Power BI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6EDB72-A8AE-4B6C-98E1-90FEBC48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1620464"/>
            <a:ext cx="4729162" cy="47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2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7DB9F-CF4A-4DB0-8C3A-5CD76E1550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1117396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8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1013C-84E6-4D6E-A4B2-D442BB2C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1143000"/>
            <a:ext cx="1117684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1C17E-1E59-4EB1-89ED-A6A7E3886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" y="1142999"/>
            <a:ext cx="1117396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5134-9212-465C-9F70-5C9FE083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" y="1143001"/>
            <a:ext cx="8686800" cy="47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6B501-DD65-4286-81B0-B1E9D5E3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F783-67BC-4480-B184-0160C648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47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53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6B501-DD65-4286-81B0-B1E9D5E3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92844-F003-4D58-90E8-5524AE09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43000"/>
            <a:ext cx="8686800" cy="47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1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</a:t>
            </a:r>
            <a:r>
              <a:rPr lang="en-US" dirty="0" err="1"/>
              <a:t>Daylio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6B501-DD65-4286-81B0-B1E9D5E3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3BD43-46F4-4CBA-9FAA-B46021EE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43001"/>
            <a:ext cx="8686800" cy="47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7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this session is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Collect and display data from adventures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PowerBI</a:t>
            </a:r>
            <a:r>
              <a:rPr lang="en-US" dirty="0"/>
              <a:t> is a part of the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What’s the goal?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b="1" dirty="0"/>
              <a:t>Collect</a:t>
            </a:r>
            <a:r>
              <a:rPr lang="en-US" dirty="0"/>
              <a:t>, </a:t>
            </a:r>
            <a:r>
              <a:rPr lang="en-US" b="1" dirty="0"/>
              <a:t>trend</a:t>
            </a:r>
            <a:r>
              <a:rPr lang="en-US" dirty="0"/>
              <a:t>, </a:t>
            </a:r>
            <a:r>
              <a:rPr lang="en-US" b="1" dirty="0"/>
              <a:t>display</a:t>
            </a:r>
            <a:r>
              <a:rPr lang="en-US" dirty="0"/>
              <a:t> and reflect on my data</a:t>
            </a:r>
          </a:p>
        </p:txBody>
      </p:sp>
    </p:spTree>
    <p:extLst>
      <p:ext uri="{BB962C8B-B14F-4D97-AF65-F5344CB8AC3E}">
        <p14:creationId xmlns:p14="http://schemas.microsoft.com/office/powerpoint/2010/main" val="1973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Data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look at </a:t>
            </a:r>
          </a:p>
          <a:p>
            <a:r>
              <a:rPr lang="en-US" dirty="0"/>
              <a:t>       Power BI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6EDB72-A8AE-4B6C-98E1-90FEBC48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1620464"/>
            <a:ext cx="4729162" cy="47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9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4609"/>
            <a:ext cx="11033760" cy="66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8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812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2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0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5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52DC4-44E5-469C-BC98-D3F9D5B87F3B}"/>
              </a:ext>
            </a:extLst>
          </p:cNvPr>
          <p:cNvSpPr txBox="1"/>
          <p:nvPr/>
        </p:nvSpPr>
        <p:spPr>
          <a:xfrm>
            <a:off x="1047750" y="2190749"/>
            <a:ext cx="76009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Session Evaluations</a:t>
            </a:r>
          </a:p>
          <a:p>
            <a:endParaRPr lang="en-US" sz="2000" dirty="0"/>
          </a:p>
          <a:p>
            <a:r>
              <a:rPr lang="en-US" sz="2000" dirty="0">
                <a:hlinkClick r:id="rId2"/>
              </a:rPr>
              <a:t>https://www.sqlsaturday.com/997/Sessions/Session-Evaluation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Alternatively go to the Schedule and click on the session you would like to give feedback on and click </a:t>
            </a:r>
            <a:r>
              <a:rPr lang="en-US" sz="2400" b="1" i="1" dirty="0"/>
              <a:t>Session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3"/>
    </mc:Choice>
    <mc:Fallback>
      <p:transition spd="slow" advTm="1015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this session is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helpful at all for your job?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Will waste time not talking about </a:t>
            </a:r>
            <a:r>
              <a:rPr lang="en-US" dirty="0" err="1"/>
              <a:t>PowerBI</a:t>
            </a:r>
            <a:r>
              <a:rPr lang="en-US" dirty="0"/>
              <a:t> stuff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What’s the goal?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Collect, trend, </a:t>
            </a:r>
            <a:r>
              <a:rPr lang="en-US" b="1" dirty="0"/>
              <a:t>display </a:t>
            </a:r>
            <a:r>
              <a:rPr lang="en-US" dirty="0"/>
              <a:t>and reflect on my data</a:t>
            </a:r>
          </a:p>
        </p:txBody>
      </p:sp>
    </p:spTree>
    <p:extLst>
      <p:ext uri="{BB962C8B-B14F-4D97-AF65-F5344CB8AC3E}">
        <p14:creationId xmlns:p14="http://schemas.microsoft.com/office/powerpoint/2010/main" val="31942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D61E-A969-4F17-B2DF-454FB78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20F6-C16F-410B-8C44-C74E5A08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this session is NOT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about </a:t>
            </a:r>
            <a:r>
              <a:rPr lang="en-US" dirty="0" err="1"/>
              <a:t>PowerBI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Cool tricks and tips and processes for </a:t>
            </a:r>
            <a:r>
              <a:rPr lang="en-US" dirty="0" err="1"/>
              <a:t>PowerBI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Remember the goal?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Collect, </a:t>
            </a:r>
            <a:r>
              <a:rPr lang="en-US" b="1" dirty="0"/>
              <a:t>trend</a:t>
            </a:r>
            <a:r>
              <a:rPr lang="en-US" dirty="0"/>
              <a:t>, </a:t>
            </a:r>
            <a:r>
              <a:rPr lang="en-US" b="1" dirty="0"/>
              <a:t>display</a:t>
            </a:r>
            <a:r>
              <a:rPr lang="en-US" dirty="0"/>
              <a:t> and reflect on my data</a:t>
            </a:r>
          </a:p>
        </p:txBody>
      </p:sp>
    </p:spTree>
    <p:extLst>
      <p:ext uri="{BB962C8B-B14F-4D97-AF65-F5344CB8AC3E}">
        <p14:creationId xmlns:p14="http://schemas.microsoft.com/office/powerpoint/2010/main" val="22735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urday Powerpoint - New - SSG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70597</TotalTime>
  <Words>976</Words>
  <Application>Microsoft Office PowerPoint</Application>
  <PresentationFormat>Widescreen</PresentationFormat>
  <Paragraphs>201</Paragraphs>
  <Slides>77</Slides>
  <Notes>1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Segoe UI</vt:lpstr>
      <vt:lpstr>Segoe UI Semibold</vt:lpstr>
      <vt:lpstr>Wingdings</vt:lpstr>
      <vt:lpstr>SQLSaturday Powerpoint - New - SSG</vt:lpstr>
      <vt:lpstr>SQLSatOslo 2016</vt:lpstr>
      <vt:lpstr>Image</vt:lpstr>
      <vt:lpstr>PowerPoint Presentation</vt:lpstr>
      <vt:lpstr>PowerPoint Presentation</vt:lpstr>
      <vt:lpstr>PowerPoint Presentation</vt:lpstr>
      <vt:lpstr>PowerPoint Presentation</vt:lpstr>
      <vt:lpstr> Let's take PowerBI  on an adventure</vt:lpstr>
      <vt:lpstr>TJay Belt</vt:lpstr>
      <vt:lpstr>Introduction</vt:lpstr>
      <vt:lpstr>Introduction</vt:lpstr>
      <vt:lpstr>Introduction</vt:lpstr>
      <vt:lpstr>My Data</vt:lpstr>
      <vt:lpstr>My Data</vt:lpstr>
      <vt:lpstr>My Data</vt:lpstr>
      <vt:lpstr>Where is my data?</vt:lpstr>
      <vt:lpstr>Where is my data?</vt:lpstr>
      <vt:lpstr>Garmin Device</vt:lpstr>
      <vt:lpstr>Garmin Device – Review and Modify Data</vt:lpstr>
      <vt:lpstr>Garmin BaseCamp App</vt:lpstr>
      <vt:lpstr>Garmin BaseCamp App</vt:lpstr>
      <vt:lpstr>Garmin BaseCamp App</vt:lpstr>
      <vt:lpstr>Garmin BaseCamp App</vt:lpstr>
      <vt:lpstr>Garmin BaseCamp App</vt:lpstr>
      <vt:lpstr>Garmin BaseCamp App</vt:lpstr>
      <vt:lpstr>Make the Data count</vt:lpstr>
      <vt:lpstr>Google Maps</vt:lpstr>
      <vt:lpstr>Google Maps</vt:lpstr>
      <vt:lpstr>Google Maps</vt:lpstr>
      <vt:lpstr>Google Maps</vt:lpstr>
      <vt:lpstr>Google maps - Timeline</vt:lpstr>
      <vt:lpstr>Google maps - Timeline</vt:lpstr>
      <vt:lpstr>Google maps - Timeline</vt:lpstr>
      <vt:lpstr>Make the Data count</vt:lpstr>
      <vt:lpstr>Daylio</vt:lpstr>
      <vt:lpstr>Daylio</vt:lpstr>
      <vt:lpstr>Daylio</vt:lpstr>
      <vt:lpstr>Daylio</vt:lpstr>
      <vt:lpstr>Daylio</vt:lpstr>
      <vt:lpstr>Daylio</vt:lpstr>
      <vt:lpstr>Make the Data count</vt:lpstr>
      <vt:lpstr>Google Calendar</vt:lpstr>
      <vt:lpstr>Google Calendar</vt:lpstr>
      <vt:lpstr>Google Calendar - June 6</vt:lpstr>
      <vt:lpstr>Google Photos – June 6</vt:lpstr>
      <vt:lpstr>Google Photos – June 27</vt:lpstr>
      <vt:lpstr>Google Photos – June 27</vt:lpstr>
      <vt:lpstr>Facebook / Instagram Photos</vt:lpstr>
      <vt:lpstr>Power BI… finally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Power BI</vt:lpstr>
      <vt:lpstr>Make the Data count</vt:lpstr>
      <vt:lpstr>Power BI - Daylio</vt:lpstr>
      <vt:lpstr>Power BI - Daylio</vt:lpstr>
      <vt:lpstr>Power BI - Daylio</vt:lpstr>
      <vt:lpstr>Power BI - Daylio</vt:lpstr>
      <vt:lpstr>Power BI - Daylio</vt:lpstr>
      <vt:lpstr>Power BI - Daylio</vt:lpstr>
      <vt:lpstr>Power BI - Daylio</vt:lpstr>
      <vt:lpstr>Make the Data 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Tjay Belt</dc:creator>
  <cp:lastModifiedBy>TJay Belt</cp:lastModifiedBy>
  <cp:revision>54</cp:revision>
  <dcterms:created xsi:type="dcterms:W3CDTF">2016-08-04T21:00:14Z</dcterms:created>
  <dcterms:modified xsi:type="dcterms:W3CDTF">2020-08-29T18:36:52Z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23c674-de8a-426d-bc8b-74ad6594a910_Enabled">
    <vt:lpwstr>true</vt:lpwstr>
  </property>
  <property fmtid="{D5CDD505-2E9C-101B-9397-08002B2CF9AE}" pid="3" name="MSIP_Label_3b23c674-de8a-426d-bc8b-74ad6594a910_SetDate">
    <vt:lpwstr>2020-08-26T21:14:49Z</vt:lpwstr>
  </property>
  <property fmtid="{D5CDD505-2E9C-101B-9397-08002B2CF9AE}" pid="4" name="MSIP_Label_3b23c674-de8a-426d-bc8b-74ad6594a910_Method">
    <vt:lpwstr>Standard</vt:lpwstr>
  </property>
  <property fmtid="{D5CDD505-2E9C-101B-9397-08002B2CF9AE}" pid="5" name="MSIP_Label_3b23c674-de8a-426d-bc8b-74ad6594a910_Name">
    <vt:lpwstr>HQY Proprietary</vt:lpwstr>
  </property>
  <property fmtid="{D5CDD505-2E9C-101B-9397-08002B2CF9AE}" pid="6" name="MSIP_Label_3b23c674-de8a-426d-bc8b-74ad6594a910_SiteId">
    <vt:lpwstr>c5d0ad88-8f93-43b8-9b7c-c8a3bb8e410a</vt:lpwstr>
  </property>
  <property fmtid="{D5CDD505-2E9C-101B-9397-08002B2CF9AE}" pid="7" name="MSIP_Label_3b23c674-de8a-426d-bc8b-74ad6594a910_ActionId">
    <vt:lpwstr>3c2fee56-e5de-4efa-b017-65d685082668</vt:lpwstr>
  </property>
  <property fmtid="{D5CDD505-2E9C-101B-9397-08002B2CF9AE}" pid="8" name="MSIP_Label_3b23c674-de8a-426d-bc8b-74ad6594a910_ContentBits">
    <vt:lpwstr>0</vt:lpwstr>
  </property>
</Properties>
</file>